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2"/>
  </p:notesMasterIdLst>
  <p:sldIdLst>
    <p:sldId id="256" r:id="rId3"/>
    <p:sldId id="258" r:id="rId4"/>
    <p:sldId id="259" r:id="rId5"/>
    <p:sldId id="260" r:id="rId6"/>
    <p:sldId id="291" r:id="rId7"/>
    <p:sldId id="261" r:id="rId8"/>
    <p:sldId id="292" r:id="rId9"/>
    <p:sldId id="262" r:id="rId10"/>
    <p:sldId id="293" r:id="rId11"/>
    <p:sldId id="26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289" r:id="rId20"/>
    <p:sldId id="290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Angsana New" panose="02020603050405020304" pitchFamily="18" charset="-34"/>
      <p:regular r:id="rId27"/>
      <p:bold r:id="rId28"/>
      <p:italic r:id="rId29"/>
      <p:boldItalic r:id="rId30"/>
    </p:embeddedFont>
    <p:embeddedFont>
      <p:font typeface="JasmineUPC" panose="02020603050405020304" pitchFamily="18" charset="-34"/>
      <p:regular r:id="rId31"/>
      <p:bold r:id="rId32"/>
      <p:italic r:id="rId33"/>
      <p:boldItalic r:id="rId34"/>
    </p:embeddedFont>
    <p:embeddedFont>
      <p:font typeface="Cordia New" panose="020B0304020202020204" pitchFamily="34" charset="-34"/>
      <p:regular r:id="rId35"/>
      <p:bold r:id="rId36"/>
      <p:italic r:id="rId37"/>
      <p:boldItalic r:id="rId38"/>
    </p:embeddedFont>
    <p:embeddedFont>
      <p:font typeface="Dosis" panose="020B0604020202020204" charset="0"/>
      <p:regular r:id="rId39"/>
      <p:bold r:id="rId40"/>
    </p:embeddedFont>
    <p:embeddedFont>
      <p:font typeface="TH Sarabun New" panose="020B0500040200020003" pitchFamily="34" charset="-34"/>
      <p:regular r:id="rId41"/>
      <p:bold r:id="rId42"/>
      <p:italic r:id="rId43"/>
      <p:boldItalic r:id="rId44"/>
    </p:embeddedFont>
    <p:embeddedFont>
      <p:font typeface="AngsanaUPC" panose="02020603050405020304" pitchFamily="18" charset="-34"/>
      <p:regular r:id="rId45"/>
      <p:bold r:id="rId46"/>
      <p:italic r:id="rId47"/>
      <p:boldItalic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40" autoAdjust="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สวัสดีครับบบบ ผมชื่อ ธนกร สว่างโลก  ดิฉันชื่อ พี่ป้ะ ค่ะ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/>
              <a:t>วันนี้มานำเสนอโครงงานพิเศษเรื่อง ระบบรู้จำการเคลื่อนไหวของมนุษย์ด้วยคินเน็คท์ เปลี่ยน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ประโยชน์ของงานวิจัย สร้างโมเดลการเคลื่อนไหวได้รวดเร็วยิ่งขึ้น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/>
              <a:t>เอาข้อมูลโมเดลไปใช้ในงานอื่นต่อไปได้ เปลี่ยน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th"/>
              <a:t>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3637493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69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th"/>
              <a:t>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2620394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ประโยชน์ของงานวิจัย สร้างโมเดลการเคลื่อนไหวได้รวดเร็วยิ่งขึ้น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 dirty="0"/>
              <a:t>เอาข้อมูลโมเดลไปใช้ในงานอื่นต่อไปได้ 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3534541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ประโยชน์ของงานวิจัย สร้างโมเดลการเคลื่อนไหวได้รวดเร็วยิ่งขึ้น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 dirty="0"/>
              <a:t>เอาข้อมูลโมเดลไปใช้ในงานอื่นต่อไปได้ 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273170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th"/>
              <a:t>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1432597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วัตถุประสงค์ของโครงงานพิเศษนะครับ เพื่อให้ระบบที่สร้างขึ้นตรวจจับการเคลื่อนไหวของมนุษย์ด้วยกล้อง kinectได้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เพื่อสร้างระบบที่สามารถสร้างโมเดลรู้จำการเคลื่อนไหวของ 4 อัลกอริทึม ได้แก่ neural network ,naive bayes ,decision tree , support vector machine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/>
              <a:t>เพื่อทดสอบว่าโมเดลที่พวกเราสร้างขึ้นถูกต้องมากน้อยเพียงใด 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3916886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เรื่องที่จะพูดในวันนี้ จะมีความเป็นมาว่าทำไมเราถึงเลือกทำเรื่องนี้ ทำไมต้อง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 dirty="0"/>
              <a:t>เป็นหัวข้อนี้ เราใช้ทฤษฎี เทคโนโลยีอะไร ใครเคยทำเรื่องนี้มาบ้าง เราใช้อะไรในการแก้ไขปัญหา เราทดลองวัดผลยังไง ได้ค่าอะไร เปลี่ยน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th"/>
              <a:t>เปลี่ยน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สำหรับที่มาของงานนี้นะครับ การศึกษางานวิจัยการรู้จำการเคลื่อนไหวของมนุษย์ หรือ การตรวจสอบว่ามนุษย์กำลังทำอะไรอยู่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เป็นหัวข้อที่ได้รับการสนใจ ปัจจุบัน โดยสังเกตได้จากบริษัทที่ให้ข้อมูลเชิงลึกเกี่ยวกับไอที(IT)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อย่างการ์ทเนอร์(Gartner)ที่ให้ความสนใจเกี่ยวกับเรื่องการรู้จำการเคลื่อนไหว (Gesture Recognition)ตั้งแต่ปี ค.ศ.2010 จนถึงปี ค.ศ.2015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ทางเราได้มองเห็นว่าขั้นตอนการทำวิจัยการรู้จำการเคลื่อนไหวของมนุษย์ในแต่ละครั้งนะครับ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มีกระบวนการที่ซับซ้อน ยุ่งยาก อย่างเช่น ถ้าเราจะทำระบบรู้จำโมเดลขึ้นมา เราจะต้องศึกษาการรับข้อมูล เขียนโปรแกรมรับข้อมูลภาพเข้ามา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ศึกษาว่ามีคุณสมบัติอะไรบ้างในการรู้จำ กำหนดค่าคุณลักษณะสำหรับการทำเหมืองข้อมูล แปลงข้อมูลให้อยู่ในรูปแบบที่เครื่องมือทำเหมืองข้อมูลเข้าใจ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ศึกษาอัลกอริทึมที่จะใช้ในการรู้จำ ต้องทำทั้งหมดนี่ถึงจะสร้างโมเดลรู้จำการเคลื่อนไหวขึ้นมาได้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ถ้าเกิดว่าเปลี่ยนเครื่องมือทำเหมืองข้อมูลเป็นแบบอื่น ก็ต้องเรียนรู้เครื่องมือใหม่อีก  จะเห็นได้ว่ามีขั้นตอนการทำเยอะ ซับซ้อน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แล้วการทำงานวิจัยรู้จำ ต้องทำขั้นตอนที่เหมือนกัน หรือคล้ายกัน ซ้ำๆกันทุกๆครั้ง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นอกจากนี้ขั้นตอนการวิจัยเหล่านี้ ยังใช้เวลาในการเรียนรู้นาน แล้วก็ทำความเข้าใจได้ยาก สำหรับผู้ที่ไม่มีประสบการณ์หรือประสบการน้อย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จากปัญหาที่กล่าวไปข้างต้น พวกเราเลยอยากอำนวยความสะดวกช่วยให้ขั้นตอนการทำงานวิจัยเร็วขึ้น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โดยสร้าง ระบบรู้จำการเคลื่อนไหวด้วยKinectขึ้นมา  โดยระบบของเราจะเก็บข้อมูล</a:t>
            </a:r>
            <a:r>
              <a:rPr lang="th-TH" dirty="0"/>
              <a:t>ก</a:t>
            </a:r>
            <a:r>
              <a:rPr lang="th" dirty="0"/>
              <a:t>ารเคลื่อนไหวโดยใช้กล้อง kinect แปลงข้อมูล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แล้วทำการสร้างโมเดลรู้จำการเคลื่อนไหวด้วยการใช้weka apiผู้ใช้เพียงคลิกและกรอกรายละเอียดเพิ่มเติมในการสร้างโมเดลเท่านั้น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 dirty="0"/>
              <a:t> เปลี่ยน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สำหรับที่มาของงานนี้นะครับ การศึกษางานวิจัยการรู้จำการเคลื่อนไหวของมนุษย์ หรือ การตรวจสอบว่ามนุษย์กำลังทำอะไรอยู่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เป็นหัวข้อที่ได้รับการสนใจ ปัจจุบัน โดยสังเกตได้จากบริษัทที่ให้ข้อมูลเชิงลึกเกี่ยวกับไอที(IT)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อย่างการ์ทเนอร์(Gartner)ที่ให้ความสนใจเกี่ยวกับเรื่องการรู้จำการเคลื่อนไหว (Gesture Recognition)ตั้งแต่ปี ค.ศ.2010 จนถึงปี ค.ศ.2015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ทางเราได้มองเห็นว่าขั้นตอนการทำวิจัยการรู้จำการเคลื่อนไหวของมนุษย์ในแต่ละครั้งนะครับ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มีกระบวนการที่ซับซ้อน ยุ่งยาก อย่างเช่น ถ้าเราจะทำระบบรู้จำโมเดลขึ้นมา เราจะต้องศึกษาการรับข้อมูล เขียนโปรแกรมรับข้อมูลภาพเข้ามา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ศึกษาว่ามีคุณสมบัติอะไรบ้างในการรู้จำ กำหนดค่าคุณลักษณะสำหรับการทำเหมืองข้อมูล แปลงข้อมูลให้อยู่ในรูปแบบที่เครื่องมือทำเหมืองข้อมูลเข้าใจ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ศึกษาอัลกอริทึมที่จะใช้ในการรู้จำ ต้องทำทั้งหมดนี่ถึงจะสร้างโมเดลรู้จำการเคลื่อนไหวขึ้นมาได้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ถ้าเกิดว่าเปลี่ยนเครื่องมือทำเหมืองข้อมูลเป็นแบบอื่น ก็ต้องเรียนรู้เครื่องมือใหม่อีก  จะเห็นได้ว่ามีขั้นตอนการทำเยอะ ซับซ้อน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แล้วการทำงานวิจัยรู้จำ ต้องทำขั้นตอนที่เหมือนกัน หรือคล้ายกัน ซ้ำๆกันทุกๆครั้ง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นอกจากนี้ขั้นตอนการวิจัยเหล่านี้ ยังใช้เวลาในการเรียนรู้นาน แล้วก็ทำความเข้าใจได้ยาก สำหรับผู้ที่ไม่มีประสบการณ์หรือประสบการน้อย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จากปัญหาที่กล่าวไปข้างต้น พวกเราเลยอยากอำนวยความสะดวกช่วยให้ขั้นตอนการทำงานวิจัยเร็วขึ้น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โดยสร้าง ระบบรู้จำการเคลื่อนไหวด้วยKinectขึ้นมา  โดยระบบของเราจะเก็บข้อมูล</a:t>
            </a:r>
            <a:r>
              <a:rPr lang="th-TH" dirty="0"/>
              <a:t>ก</a:t>
            </a:r>
            <a:r>
              <a:rPr lang="th" dirty="0"/>
              <a:t>ารเคลื่อนไหวโดยใช้กล้อง kinect แปลงข้อมูล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 dirty="0"/>
              <a:t>แล้วทำการสร้างโมเดลรู้จำการเคลื่อนไหวด้วยการใช้weka apiผู้ใช้เพียงคลิกและกรอกรายละเอียดเพิ่มเติมในการสร้างโมเดลเท่านั้น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 dirty="0"/>
              <a:t> 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2917459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วัตถุประสงค์ของโครงงานพิเศษนะครับ เพื่อให้ระบบที่สร้างขึ้นตรวจจับการเคลื่อนไหวของมนุษย์ด้วยกล้อง kinectได้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เพื่อสร้างระบบที่สามารถสร้างโมเดลรู้จำการเคลื่อนไหวของ 4 อัลกอริทึม ได้แก่ neural network ,naive bayes ,decision tree , support vector machine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/>
              <a:t>เพื่อทดสอบว่าโมเดลที่พวกเราสร้างขึ้นถูกต้องมากน้อยเพียงใด เปลี่ยน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th"/>
              <a:t>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341323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ต่อมาขอบเขตในการพัฒนา ระบบจะเก็บภาพมาแปลงเป็น ไฟล์ arff ที่weka api สามารถนำไปใช้ได้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สร้างโมเดลจำแนกประเภทจากอัลกอริทึมจากอัลกอริทึม 4 ตัว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ทดสอบโมเดล เปรียบเทียบผลโมเดลได้ ว่า โมเดลจากอัลกอริทึมไหนให้ผลดีมากที่สุด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สามารถเพิ่มอัลกอริทึมจำแนกประเภทใหม่ได้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สำหรับข้อจำกัดนะครับ กล้อง kinect จะมีระยะทำงานอยู่ที่ 0.8-3.5 เมตร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กล้อง kinect ตรวจจับได้สูงสุด 2 คน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ถ้าผู้ใช้ทำท่าทางหันข้างกับกล้องตรงๆระบบจะทำงานไม่แม่นยำ และระบบพวกเราทำงานบนระบบwindow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"/>
              <a:t>เปลี่ยน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th"/>
              <a:t>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300661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4C5C6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-44575" y="766625"/>
            <a:ext cx="9188700" cy="25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ts val="8000"/>
              <a:buFont typeface="Dosis"/>
              <a:buNone/>
              <a:defRPr sz="80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3276600"/>
            <a:ext cx="8520600" cy="6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‹#›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</a:p>
        </p:txBody>
      </p:sp>
      <p:grpSp>
        <p:nvGrpSpPr>
          <p:cNvPr id="65" name="Shape 65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66" name="Shape 66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0" t="0" r="0" b="0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th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Righ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63000" y="34100"/>
            <a:ext cx="39054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"/>
          </p:nvPr>
        </p:nvSpPr>
        <p:spPr>
          <a:xfrm>
            <a:off x="4563150" y="606800"/>
            <a:ext cx="3905400" cy="24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‹#›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</a:p>
        </p:txBody>
      </p:sp>
      <p:grpSp>
        <p:nvGrpSpPr>
          <p:cNvPr id="77" name="Shape 77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78" name="Shape 78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0" t="0" r="0" b="0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th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1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‹#›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</a:p>
        </p:txBody>
      </p:sp>
      <p:grpSp>
        <p:nvGrpSpPr>
          <p:cNvPr id="88" name="Shape 88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89" name="Shape 89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0" t="0" r="0" b="0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th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6" name="Shape 96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‹#›</a:t>
            </a:fld>
            <a:endParaRPr lang="th" sz="1300">
              <a:solidFill>
                <a:srgbClr val="FFFFFF"/>
              </a:solidFill>
            </a:endParaRPr>
          </a:p>
        </p:txBody>
      </p:sp>
      <p:grpSp>
        <p:nvGrpSpPr>
          <p:cNvPr id="99" name="Shape 99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100" name="Shape 100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0" t="0" r="0" b="0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th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</a:p>
          </p:txBody>
        </p:sp>
      </p:grp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2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</a:p>
        </p:txBody>
      </p:sp>
      <p:sp>
        <p:nvSpPr>
          <p:cNvPr id="110" name="Shape 110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‹#›</a:t>
            </a:fld>
            <a:endParaRPr lang="th" sz="1300">
              <a:solidFill>
                <a:srgbClr val="FFFFFF"/>
              </a:solidFill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114" name="Shape 114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0" t="0" r="0" b="0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th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</a:p>
          </p:txBody>
        </p:sp>
      </p:grp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3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ts val="12500"/>
              <a:buFont typeface="Dosis"/>
              <a:buNone/>
              <a:defRPr sz="125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‹#›</a:t>
            </a:fld>
            <a:endParaRPr lang="th" sz="1300">
              <a:solidFill>
                <a:srgbClr val="FFFFFF"/>
              </a:solidFill>
            </a:endParaRPr>
          </a:p>
        </p:txBody>
      </p:sp>
      <p:grpSp>
        <p:nvGrpSpPr>
          <p:cNvPr id="146" name="Shape 146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147" name="Shape 147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0" t="0" r="0" b="0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th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</a:p>
          </p:txBody>
        </p:sp>
      </p:grpSp>
      <p:sp>
        <p:nvSpPr>
          <p:cNvPr id="151" name="Shape 151"/>
          <p:cNvSpPr txBox="1">
            <a:spLocks noGrp="1"/>
          </p:cNvSpPr>
          <p:nvPr>
            <p:ph type="title" idx="2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ubTitle" idx="3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ally 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slide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chemeClr val="dk1"/>
                </a:solidFill>
              </a:rPr>
              <a:t>‹#›</a:t>
            </a:fld>
            <a:endParaRPr lang="th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th" sz="1000">
                <a:solidFill>
                  <a:schemeClr val="dk2"/>
                </a:solidFill>
              </a:rPr>
              <a:t>‹#›</a:t>
            </a:fld>
            <a:endParaRPr lang="th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th" sz="1000">
                <a:solidFill>
                  <a:schemeClr val="dk2"/>
                </a:solidFill>
              </a:rPr>
              <a:t>‹#›</a:t>
            </a:fld>
            <a:endParaRPr lang="th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C64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-44575" y="766625"/>
            <a:ext cx="9188700" cy="251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Flickr Scalability</a:t>
            </a:r>
            <a:endParaRPr lang="th" sz="48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87475" y="1215922"/>
            <a:ext cx="1692000" cy="6120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4" name="Shape 164"/>
          <p:cNvSpPr txBox="1"/>
          <p:nvPr/>
        </p:nvSpPr>
        <p:spPr>
          <a:xfrm>
            <a:off x="311700" y="3276600"/>
            <a:ext cx="8520600" cy="6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h-TH" sz="3000" b="1" dirty="0">
                <a:solidFill>
                  <a:srgbClr val="FFFFFF"/>
                </a:solidFill>
                <a:latin typeface="Angsana New"/>
                <a:ea typeface="Angsana New"/>
                <a:cs typeface="Angsana New"/>
                <a:sym typeface="Angsana New"/>
              </a:rPr>
              <a:t>นาย</a:t>
            </a:r>
            <a:r>
              <a:rPr lang="th-TH" sz="3000" b="1" dirty="0" err="1">
                <a:solidFill>
                  <a:srgbClr val="FFFFFF"/>
                </a:solidFill>
                <a:latin typeface="Angsana New"/>
                <a:ea typeface="Angsana New"/>
                <a:cs typeface="Angsana New"/>
                <a:sym typeface="Angsana New"/>
              </a:rPr>
              <a:t>ธนกร</a:t>
            </a:r>
            <a:r>
              <a:rPr lang="th-TH" sz="3000" b="1" dirty="0">
                <a:solidFill>
                  <a:srgbClr val="FFFFFF"/>
                </a:solidFill>
                <a:latin typeface="Angsana New"/>
                <a:ea typeface="Angsana New"/>
                <a:cs typeface="Angsana New"/>
                <a:sym typeface="Angsana New"/>
              </a:rPr>
              <a:t> สว่างโลก 5709611635</a:t>
            </a:r>
            <a:endParaRPr lang="th" sz="3000" b="1" dirty="0">
              <a:solidFill>
                <a:srgbClr val="FFFFFF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  <p:sp>
        <p:nvSpPr>
          <p:cNvPr id="5" name="Shape 164">
            <a:extLst>
              <a:ext uri="{FF2B5EF4-FFF2-40B4-BE49-F238E27FC236}">
                <a16:creationId xmlns:a16="http://schemas.microsoft.com/office/drawing/2014/main" id="{8CB77694-B8E6-4018-8EFC-CB2F72B984E4}"/>
              </a:ext>
            </a:extLst>
          </p:cNvPr>
          <p:cNvSpPr txBox="1"/>
          <p:nvPr/>
        </p:nvSpPr>
        <p:spPr>
          <a:xfrm>
            <a:off x="311700" y="3837400"/>
            <a:ext cx="8520600" cy="6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h-TH" sz="2400" b="1" dirty="0">
                <a:solidFill>
                  <a:srgbClr val="FFFFFF"/>
                </a:solidFill>
                <a:latin typeface="Angsana New"/>
                <a:ea typeface="Angsana New"/>
                <a:cs typeface="Angsana New"/>
                <a:sym typeface="Angsana New"/>
              </a:rPr>
              <a:t>มหาวิทยาลัยธรรมศาสตร์</a:t>
            </a:r>
            <a:endParaRPr lang="th" sz="2400" b="1" dirty="0">
              <a:solidFill>
                <a:srgbClr val="FFFFFF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10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0" y="-1480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h-TH" sz="48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สถาปัตยกรรมของ </a:t>
            </a:r>
            <a:r>
              <a:rPr lang="en-US" sz="48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Flickr</a:t>
            </a:r>
            <a:endParaRPr lang="th" sz="4800" b="1" dirty="0">
              <a:solidFill>
                <a:srgbClr val="595959"/>
              </a:solidFill>
              <a:latin typeface="JasmineUPC"/>
              <a:ea typeface="JasmineUPC"/>
              <a:cs typeface="JasmineUPC"/>
              <a:sym typeface="JasmineUPC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A3496C-4DBC-4620-8A57-6549A85A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129" y="665019"/>
            <a:ext cx="5841580" cy="4281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311700" y="1130739"/>
            <a:ext cx="8520600" cy="1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2400"/>
              </a:spcBef>
              <a:spcAft>
                <a:spcPts val="1200"/>
              </a:spcAft>
              <a:tabLst>
                <a:tab pos="2051050" algn="l"/>
                <a:tab pos="2637790" algn="ctr"/>
              </a:tabLst>
            </a:pPr>
            <a:r>
              <a:rPr lang="th-TH" sz="6600" dirty="0">
                <a:ea typeface="Arial" panose="020B0604020202020204" pitchFamily="34" charset="0"/>
                <a:cs typeface="Arial" panose="020B0604020202020204" pitchFamily="34" charset="0"/>
              </a:rPr>
              <a:t>ผลที่ได้จากการใช้เทคนิควิธีแก้ปัญหา</a:t>
            </a:r>
            <a:r>
              <a:rPr lang="en-US" sz="6600" dirty="0">
                <a:ea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6600" b="1" dirty="0">
              <a:effectLst/>
              <a:latin typeface="TH Sarabun New" panose="020B0500040200020003" pitchFamily="34" charset="-34"/>
              <a:ea typeface="Cordia New" panose="020B0304020202020204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11</a:t>
            </a:fld>
            <a:endParaRPr lang="th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2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/>
        </p:nvSpPr>
        <p:spPr>
          <a:xfrm>
            <a:off x="311700" y="34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-TH" sz="3800" b="1" dirty="0">
                <a:solidFill>
                  <a:srgbClr val="666666"/>
                </a:solidFill>
                <a:latin typeface="JasmineUPC"/>
                <a:ea typeface="JasmineUPC"/>
                <a:cs typeface="JasmineUPC"/>
                <a:sym typeface="JasmineUPC"/>
              </a:rPr>
              <a:t>ผลลัพธ์จากการแก้ปัญหา</a:t>
            </a:r>
            <a:endParaRPr lang="th" sz="3800" b="1" dirty="0">
              <a:solidFill>
                <a:srgbClr val="666666"/>
              </a:solidFill>
              <a:latin typeface="JasmineUPC"/>
              <a:ea typeface="JasmineUPC"/>
              <a:cs typeface="JasmineUPC"/>
              <a:sym typeface="JasmineUPC"/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12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2453822" y="1260037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2453822" y="2302184"/>
            <a:ext cx="5931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 txBox="1"/>
          <p:nvPr/>
        </p:nvSpPr>
        <p:spPr>
          <a:xfrm>
            <a:off x="163518" y="1283754"/>
            <a:ext cx="2325279" cy="54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Flickr </a:t>
            </a:r>
            <a:r>
              <a:rPr lang="th-TH" dirty="0"/>
              <a:t>สามารถรองรับการ</a:t>
            </a:r>
          </a:p>
          <a:p>
            <a:pPr lvl="0" algn="r"/>
            <a:r>
              <a:rPr lang="th-TH" dirty="0"/>
              <a:t>เข้าใช้งานขนาดยักษ์ได้มากขึ้น</a:t>
            </a:r>
            <a:endParaRPr lang="en-US" dirty="0"/>
          </a:p>
        </p:txBody>
      </p:sp>
      <p:sp>
        <p:nvSpPr>
          <p:cNvPr id="710" name="Shape 710"/>
          <p:cNvSpPr/>
          <p:nvPr/>
        </p:nvSpPr>
        <p:spPr>
          <a:xfrm>
            <a:off x="2445531" y="2293892"/>
            <a:ext cx="568200" cy="5487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2465815" y="1260045"/>
            <a:ext cx="548700" cy="548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 txBox="1"/>
          <p:nvPr/>
        </p:nvSpPr>
        <p:spPr>
          <a:xfrm>
            <a:off x="2544865" y="1363695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2527385" y="2397543"/>
            <a:ext cx="404400" cy="3414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396477" y="2314184"/>
            <a:ext cx="2011795" cy="54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Flickr </a:t>
            </a:r>
            <a:r>
              <a:rPr lang="th-TH" dirty="0"/>
              <a:t>สามารถแสดงผล</a:t>
            </a:r>
            <a:br>
              <a:rPr lang="th-TH" dirty="0"/>
            </a:br>
            <a:r>
              <a:rPr lang="th-TH" dirty="0"/>
              <a:t>การค้นหารูปได้เร็วมากขึ้น </a:t>
            </a:r>
            <a:endParaRPr lang="en-US" dirty="0"/>
          </a:p>
        </p:txBody>
      </p:sp>
      <p:sp>
        <p:nvSpPr>
          <p:cNvPr id="715" name="Shape 715"/>
          <p:cNvSpPr/>
          <p:nvPr/>
        </p:nvSpPr>
        <p:spPr>
          <a:xfrm>
            <a:off x="2448938" y="3417071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50931" y="3400479"/>
            <a:ext cx="548700" cy="5487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 txBox="1"/>
          <p:nvPr/>
        </p:nvSpPr>
        <p:spPr>
          <a:xfrm>
            <a:off x="2529981" y="3504129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398602" y="3639465"/>
            <a:ext cx="2011795" cy="3328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Flickr </a:t>
            </a:r>
            <a:r>
              <a:rPr lang="th-TH" dirty="0"/>
              <a:t>สามารถอ่านเขียน</a:t>
            </a:r>
            <a:br>
              <a:rPr lang="th-TH" dirty="0"/>
            </a:br>
            <a:r>
              <a:rPr lang="th-TH" dirty="0"/>
              <a:t>ข้อมูลไฟล์ได้เร็วมากขึ้น</a:t>
            </a:r>
            <a:endParaRPr lang="en-US" dirty="0"/>
          </a:p>
          <a:p>
            <a:pPr marL="0" lvl="0" indent="0" algn="r" rtl="0">
              <a:spcBef>
                <a:spcPts val="0"/>
              </a:spcBef>
              <a:buNone/>
            </a:pPr>
            <a:endParaRPr sz="10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Shape 707">
            <a:extLst>
              <a:ext uri="{FF2B5EF4-FFF2-40B4-BE49-F238E27FC236}">
                <a16:creationId xmlns:a16="http://schemas.microsoft.com/office/drawing/2014/main" id="{13ECCB50-F7F9-42F8-AFAA-441FDAEBBDDA}"/>
              </a:ext>
            </a:extLst>
          </p:cNvPr>
          <p:cNvSpPr/>
          <p:nvPr/>
        </p:nvSpPr>
        <p:spPr>
          <a:xfrm>
            <a:off x="5548101" y="1260037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708">
            <a:extLst>
              <a:ext uri="{FF2B5EF4-FFF2-40B4-BE49-F238E27FC236}">
                <a16:creationId xmlns:a16="http://schemas.microsoft.com/office/drawing/2014/main" id="{C534ACCF-1B9F-4974-961E-815D55F2014E}"/>
              </a:ext>
            </a:extLst>
          </p:cNvPr>
          <p:cNvSpPr/>
          <p:nvPr/>
        </p:nvSpPr>
        <p:spPr>
          <a:xfrm>
            <a:off x="5559080" y="2316742"/>
            <a:ext cx="5931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709">
            <a:extLst>
              <a:ext uri="{FF2B5EF4-FFF2-40B4-BE49-F238E27FC236}">
                <a16:creationId xmlns:a16="http://schemas.microsoft.com/office/drawing/2014/main" id="{9E1055FD-06A4-435A-8699-E0E4AE1CD1DB}"/>
              </a:ext>
            </a:extLst>
          </p:cNvPr>
          <p:cNvSpPr txBox="1"/>
          <p:nvPr/>
        </p:nvSpPr>
        <p:spPr>
          <a:xfrm>
            <a:off x="6176869" y="1260057"/>
            <a:ext cx="2918389" cy="54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ฐานข้อมูลเข้าถึงได้ตลอดเวลา</a:t>
            </a:r>
            <a:br>
              <a:rPr lang="th-TH" dirty="0"/>
            </a:br>
            <a:r>
              <a:rPr lang="th-TH" dirty="0"/>
              <a:t>รวดเร็วยิ่งขึ้น เพราะ แบ่งเป็น </a:t>
            </a:r>
            <a:r>
              <a:rPr lang="en-US" dirty="0"/>
              <a:t>shard</a:t>
            </a:r>
            <a:r>
              <a:rPr lang="th-TH" dirty="0"/>
              <a:t>ไว้</a:t>
            </a:r>
            <a:endParaRPr lang="en-US" dirty="0"/>
          </a:p>
        </p:txBody>
      </p:sp>
      <p:sp>
        <p:nvSpPr>
          <p:cNvPr id="19" name="Shape 710">
            <a:extLst>
              <a:ext uri="{FF2B5EF4-FFF2-40B4-BE49-F238E27FC236}">
                <a16:creationId xmlns:a16="http://schemas.microsoft.com/office/drawing/2014/main" id="{709DFC27-BBFF-4797-B9FD-2854E7143871}"/>
              </a:ext>
            </a:extLst>
          </p:cNvPr>
          <p:cNvSpPr/>
          <p:nvPr/>
        </p:nvSpPr>
        <p:spPr>
          <a:xfrm>
            <a:off x="5550789" y="2308450"/>
            <a:ext cx="568200" cy="548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711">
            <a:extLst>
              <a:ext uri="{FF2B5EF4-FFF2-40B4-BE49-F238E27FC236}">
                <a16:creationId xmlns:a16="http://schemas.microsoft.com/office/drawing/2014/main" id="{ECD22757-9BEC-4C5E-8621-B551C1D63668}"/>
              </a:ext>
            </a:extLst>
          </p:cNvPr>
          <p:cNvSpPr/>
          <p:nvPr/>
        </p:nvSpPr>
        <p:spPr>
          <a:xfrm>
            <a:off x="5560094" y="1260045"/>
            <a:ext cx="548700" cy="5487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712">
            <a:extLst>
              <a:ext uri="{FF2B5EF4-FFF2-40B4-BE49-F238E27FC236}">
                <a16:creationId xmlns:a16="http://schemas.microsoft.com/office/drawing/2014/main" id="{88F7AF9C-C0A5-478F-97B8-DEF97BF2155F}"/>
              </a:ext>
            </a:extLst>
          </p:cNvPr>
          <p:cNvSpPr txBox="1"/>
          <p:nvPr/>
        </p:nvSpPr>
        <p:spPr>
          <a:xfrm>
            <a:off x="5639144" y="1363695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-TH" sz="26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lang="th" sz="26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" name="Shape 713">
            <a:extLst>
              <a:ext uri="{FF2B5EF4-FFF2-40B4-BE49-F238E27FC236}">
                <a16:creationId xmlns:a16="http://schemas.microsoft.com/office/drawing/2014/main" id="{8EC05C05-DDDF-4A13-8207-72D54C57B6C3}"/>
              </a:ext>
            </a:extLst>
          </p:cNvPr>
          <p:cNvSpPr txBox="1"/>
          <p:nvPr/>
        </p:nvSpPr>
        <p:spPr>
          <a:xfrm>
            <a:off x="5632643" y="2412101"/>
            <a:ext cx="404400" cy="3414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-TH" sz="26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</a:t>
            </a:r>
            <a:endParaRPr lang="th" sz="26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" name="Shape 714">
            <a:extLst>
              <a:ext uri="{FF2B5EF4-FFF2-40B4-BE49-F238E27FC236}">
                <a16:creationId xmlns:a16="http://schemas.microsoft.com/office/drawing/2014/main" id="{0F4EE5CF-62B8-4CA6-A428-95B9C36D8D71}"/>
              </a:ext>
            </a:extLst>
          </p:cNvPr>
          <p:cNvSpPr txBox="1"/>
          <p:nvPr/>
        </p:nvSpPr>
        <p:spPr>
          <a:xfrm>
            <a:off x="6192553" y="2318716"/>
            <a:ext cx="2651462" cy="54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เว็บไซต์ไม่ล่มบ่อย ใช้งานได้นานขึ้น </a:t>
            </a:r>
            <a:endParaRPr lang="en-US" dirty="0"/>
          </a:p>
        </p:txBody>
      </p:sp>
      <p:sp>
        <p:nvSpPr>
          <p:cNvPr id="24" name="Shape 715">
            <a:extLst>
              <a:ext uri="{FF2B5EF4-FFF2-40B4-BE49-F238E27FC236}">
                <a16:creationId xmlns:a16="http://schemas.microsoft.com/office/drawing/2014/main" id="{41F32D3D-03E5-4B9F-97F1-E19D16DDB383}"/>
              </a:ext>
            </a:extLst>
          </p:cNvPr>
          <p:cNvSpPr/>
          <p:nvPr/>
        </p:nvSpPr>
        <p:spPr>
          <a:xfrm>
            <a:off x="5557087" y="3420707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716">
            <a:extLst>
              <a:ext uri="{FF2B5EF4-FFF2-40B4-BE49-F238E27FC236}">
                <a16:creationId xmlns:a16="http://schemas.microsoft.com/office/drawing/2014/main" id="{AD4FD43F-5F99-4E9D-B282-9E8520596A9B}"/>
              </a:ext>
            </a:extLst>
          </p:cNvPr>
          <p:cNvSpPr/>
          <p:nvPr/>
        </p:nvSpPr>
        <p:spPr>
          <a:xfrm>
            <a:off x="5559080" y="3404115"/>
            <a:ext cx="548700" cy="548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717">
            <a:extLst>
              <a:ext uri="{FF2B5EF4-FFF2-40B4-BE49-F238E27FC236}">
                <a16:creationId xmlns:a16="http://schemas.microsoft.com/office/drawing/2014/main" id="{02D2EB01-512A-4361-8C35-6624BA1D30DC}"/>
              </a:ext>
            </a:extLst>
          </p:cNvPr>
          <p:cNvSpPr txBox="1"/>
          <p:nvPr/>
        </p:nvSpPr>
        <p:spPr>
          <a:xfrm>
            <a:off x="5638130" y="3507765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-TH" sz="26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6</a:t>
            </a:r>
            <a:endParaRPr lang="th" sz="26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" name="Shape 718">
            <a:extLst>
              <a:ext uri="{FF2B5EF4-FFF2-40B4-BE49-F238E27FC236}">
                <a16:creationId xmlns:a16="http://schemas.microsoft.com/office/drawing/2014/main" id="{56DCAD3B-A344-43C9-B89C-E475DC70D1BF}"/>
              </a:ext>
            </a:extLst>
          </p:cNvPr>
          <p:cNvSpPr txBox="1"/>
          <p:nvPr/>
        </p:nvSpPr>
        <p:spPr>
          <a:xfrm>
            <a:off x="6196582" y="3499834"/>
            <a:ext cx="2845778" cy="451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สามารถทำ </a:t>
            </a:r>
            <a:r>
              <a:rPr lang="en-US" dirty="0"/>
              <a:t>scaling </a:t>
            </a:r>
            <a:r>
              <a:rPr lang="th-TH" dirty="0"/>
              <a:t>เพิ่มได้ในอนาคต</a:t>
            </a: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sz="10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" name="Shape 553">
            <a:extLst>
              <a:ext uri="{FF2B5EF4-FFF2-40B4-BE49-F238E27FC236}">
                <a16:creationId xmlns:a16="http://schemas.microsoft.com/office/drawing/2014/main" id="{2407B329-0C92-40C8-824C-4B97AC4753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048" t="3501" r="48659" b="52952"/>
          <a:stretch/>
        </p:blipFill>
        <p:spPr>
          <a:xfrm>
            <a:off x="3738350" y="1337192"/>
            <a:ext cx="1162075" cy="2482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78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311700" y="1130739"/>
            <a:ext cx="8520600" cy="1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2400"/>
              </a:spcBef>
              <a:spcAft>
                <a:spcPts val="1200"/>
              </a:spcAft>
              <a:tabLst>
                <a:tab pos="2051050" algn="l"/>
                <a:tab pos="2637790" algn="ctr"/>
              </a:tabLst>
            </a:pPr>
            <a:r>
              <a:rPr lang="th-TH" sz="6600" dirty="0">
                <a:ea typeface="Arial" panose="020B0604020202020204" pitchFamily="34" charset="0"/>
                <a:cs typeface="Arial" panose="020B0604020202020204" pitchFamily="34" charset="0"/>
              </a:rPr>
              <a:t>ความสัมพันธ์กับเนื้อหาที่เรียนในชม.บรรยาย</a:t>
            </a:r>
            <a:r>
              <a:rPr lang="en-US" sz="6600" dirty="0">
                <a:ea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6600" b="1" dirty="0">
              <a:effectLst/>
              <a:latin typeface="TH Sarabun New" panose="020B0500040200020003" pitchFamily="34" charset="-34"/>
              <a:ea typeface="Cordia New" panose="020B0304020202020204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13</a:t>
            </a:fld>
            <a:endParaRPr lang="th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8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9830494-F468-4B2F-BF18-15328216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44" y="818201"/>
            <a:ext cx="3965757" cy="4221543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A3496C-4DBC-4620-8A57-6549A85A9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2435"/>
            <a:ext cx="3965758" cy="4093073"/>
          </a:xfrm>
          <a:prstGeom prst="rect">
            <a:avLst/>
          </a:prstGeom>
        </p:spPr>
      </p:pic>
      <p:sp>
        <p:nvSpPr>
          <p:cNvPr id="322" name="Shape 322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14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0" y="-1480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Comparison Architecture</a:t>
            </a:r>
            <a:endParaRPr lang="th" sz="4800" b="1" dirty="0">
              <a:solidFill>
                <a:srgbClr val="595959"/>
              </a:solidFill>
              <a:latin typeface="JasmineUPC"/>
              <a:ea typeface="JasmineUPC"/>
              <a:cs typeface="JasmineUPC"/>
              <a:sym typeface="JasmineUPC"/>
            </a:endParaRPr>
          </a:p>
        </p:txBody>
      </p:sp>
    </p:spTree>
    <p:extLst>
      <p:ext uri="{BB962C8B-B14F-4D97-AF65-F5344CB8AC3E}">
        <p14:creationId xmlns:p14="http://schemas.microsoft.com/office/powerpoint/2010/main" val="307214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9830494-F468-4B2F-BF18-15328216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44" y="818201"/>
            <a:ext cx="3965757" cy="4221543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A3496C-4DBC-4620-8A57-6549A85A9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2435"/>
            <a:ext cx="3965758" cy="4093073"/>
          </a:xfrm>
          <a:prstGeom prst="rect">
            <a:avLst/>
          </a:prstGeom>
        </p:spPr>
      </p:pic>
      <p:sp>
        <p:nvSpPr>
          <p:cNvPr id="322" name="Shape 322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15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0" y="-1480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Comparison Architecture</a:t>
            </a:r>
            <a:endParaRPr lang="th" sz="4800" b="1" dirty="0">
              <a:solidFill>
                <a:srgbClr val="595959"/>
              </a:solidFill>
              <a:latin typeface="JasmineUPC"/>
              <a:ea typeface="JasmineUPC"/>
              <a:cs typeface="JasmineUPC"/>
              <a:sym typeface="JasmineUPC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5EF89E6C-8DDD-42BE-A723-D7BE6B9408E5}"/>
              </a:ext>
            </a:extLst>
          </p:cNvPr>
          <p:cNvSpPr/>
          <p:nvPr/>
        </p:nvSpPr>
        <p:spPr>
          <a:xfrm>
            <a:off x="2176423" y="1443392"/>
            <a:ext cx="1511405" cy="49876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A7EAE28-6E60-4633-9223-9B764B1EEE2B}"/>
              </a:ext>
            </a:extLst>
          </p:cNvPr>
          <p:cNvSpPr/>
          <p:nvPr/>
        </p:nvSpPr>
        <p:spPr>
          <a:xfrm>
            <a:off x="6196761" y="1942155"/>
            <a:ext cx="1044128" cy="27268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111FADB-2E77-4DE1-98BA-8BEF46078B64}"/>
              </a:ext>
            </a:extLst>
          </p:cNvPr>
          <p:cNvSpPr/>
          <p:nvPr/>
        </p:nvSpPr>
        <p:spPr>
          <a:xfrm>
            <a:off x="1224238" y="2056140"/>
            <a:ext cx="1419462" cy="515610"/>
          </a:xfrm>
          <a:prstGeom prst="rect">
            <a:avLst/>
          </a:prstGeom>
          <a:noFill/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365B62FC-4108-4FE2-ADE4-4C6869F051B9}"/>
              </a:ext>
            </a:extLst>
          </p:cNvPr>
          <p:cNvSpPr/>
          <p:nvPr/>
        </p:nvSpPr>
        <p:spPr>
          <a:xfrm>
            <a:off x="5744598" y="2305521"/>
            <a:ext cx="2039138" cy="623142"/>
          </a:xfrm>
          <a:prstGeom prst="rect">
            <a:avLst/>
          </a:prstGeom>
          <a:noFill/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B071EB9D-82F9-4AA7-9A53-B24B39B4A555}"/>
              </a:ext>
            </a:extLst>
          </p:cNvPr>
          <p:cNvCxnSpPr>
            <a:cxnSpLocks/>
          </p:cNvCxnSpPr>
          <p:nvPr/>
        </p:nvCxnSpPr>
        <p:spPr>
          <a:xfrm flipV="1">
            <a:off x="1881699" y="768449"/>
            <a:ext cx="0" cy="12876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70A1F48E-FF84-4F68-9377-CFAAC7895B20}"/>
              </a:ext>
            </a:extLst>
          </p:cNvPr>
          <p:cNvCxnSpPr>
            <a:cxnSpLocks/>
          </p:cNvCxnSpPr>
          <p:nvPr/>
        </p:nvCxnSpPr>
        <p:spPr>
          <a:xfrm flipV="1">
            <a:off x="1881699" y="737317"/>
            <a:ext cx="2690301" cy="3113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ตัวเชื่อมต่อตรง 24">
            <a:extLst>
              <a:ext uri="{FF2B5EF4-FFF2-40B4-BE49-F238E27FC236}">
                <a16:creationId xmlns:a16="http://schemas.microsoft.com/office/drawing/2014/main" id="{04B008FD-811D-401F-8F54-5D56209CBE1E}"/>
              </a:ext>
            </a:extLst>
          </p:cNvPr>
          <p:cNvCxnSpPr>
            <a:cxnSpLocks/>
          </p:cNvCxnSpPr>
          <p:nvPr/>
        </p:nvCxnSpPr>
        <p:spPr>
          <a:xfrm flipV="1">
            <a:off x="4579557" y="732717"/>
            <a:ext cx="0" cy="196514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ตัวเชื่อมต่อตรง 26">
            <a:extLst>
              <a:ext uri="{FF2B5EF4-FFF2-40B4-BE49-F238E27FC236}">
                <a16:creationId xmlns:a16="http://schemas.microsoft.com/office/drawing/2014/main" id="{18494BD0-81D3-4C04-A5E1-E74511486181}"/>
              </a:ext>
            </a:extLst>
          </p:cNvPr>
          <p:cNvCxnSpPr>
            <a:cxnSpLocks/>
          </p:cNvCxnSpPr>
          <p:nvPr/>
        </p:nvCxnSpPr>
        <p:spPr>
          <a:xfrm flipV="1">
            <a:off x="4594671" y="2697858"/>
            <a:ext cx="1149927" cy="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ตัวเชื่อมต่อตรง 28">
            <a:extLst>
              <a:ext uri="{FF2B5EF4-FFF2-40B4-BE49-F238E27FC236}">
                <a16:creationId xmlns:a16="http://schemas.microsoft.com/office/drawing/2014/main" id="{D28C3567-AF89-4028-9EDE-9292C828B16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87828" y="1715288"/>
            <a:ext cx="2508933" cy="3632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446198E3-2076-47F4-9DF7-D17444B479E4}"/>
              </a:ext>
            </a:extLst>
          </p:cNvPr>
          <p:cNvSpPr/>
          <p:nvPr/>
        </p:nvSpPr>
        <p:spPr>
          <a:xfrm>
            <a:off x="2643700" y="2002612"/>
            <a:ext cx="1641315" cy="533719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2" name="ตัวเชื่อมต่อตรง 31">
            <a:extLst>
              <a:ext uri="{FF2B5EF4-FFF2-40B4-BE49-F238E27FC236}">
                <a16:creationId xmlns:a16="http://schemas.microsoft.com/office/drawing/2014/main" id="{C49E91A7-3A88-4031-A4B5-7950A4D68A7B}"/>
              </a:ext>
            </a:extLst>
          </p:cNvPr>
          <p:cNvCxnSpPr>
            <a:cxnSpLocks/>
          </p:cNvCxnSpPr>
          <p:nvPr/>
        </p:nvCxnSpPr>
        <p:spPr>
          <a:xfrm>
            <a:off x="3964845" y="2562540"/>
            <a:ext cx="1876735" cy="59314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044E51CE-46E5-4882-9FC3-E9559EFDA5BC}"/>
              </a:ext>
            </a:extLst>
          </p:cNvPr>
          <p:cNvSpPr/>
          <p:nvPr/>
        </p:nvSpPr>
        <p:spPr>
          <a:xfrm>
            <a:off x="5841580" y="3032098"/>
            <a:ext cx="1641315" cy="533719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766A124C-188D-46CB-A18C-4FC8972D7500}"/>
              </a:ext>
            </a:extLst>
          </p:cNvPr>
          <p:cNvSpPr/>
          <p:nvPr/>
        </p:nvSpPr>
        <p:spPr>
          <a:xfrm>
            <a:off x="1224239" y="3298956"/>
            <a:ext cx="1322478" cy="102634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1867FD8E-9B0C-44B6-9FDD-4D6DCFEAC172}"/>
              </a:ext>
            </a:extLst>
          </p:cNvPr>
          <p:cNvSpPr/>
          <p:nvPr/>
        </p:nvSpPr>
        <p:spPr>
          <a:xfrm>
            <a:off x="5841579" y="3677664"/>
            <a:ext cx="1641315" cy="64763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7" name="ตัวเชื่อมต่อตรง 36">
            <a:extLst>
              <a:ext uri="{FF2B5EF4-FFF2-40B4-BE49-F238E27FC236}">
                <a16:creationId xmlns:a16="http://schemas.microsoft.com/office/drawing/2014/main" id="{754C67D5-F5F9-4EB2-817A-5AA502749B80}"/>
              </a:ext>
            </a:extLst>
          </p:cNvPr>
          <p:cNvCxnSpPr>
            <a:cxnSpLocks/>
          </p:cNvCxnSpPr>
          <p:nvPr/>
        </p:nvCxnSpPr>
        <p:spPr>
          <a:xfrm flipV="1">
            <a:off x="500023" y="3719629"/>
            <a:ext cx="0" cy="128769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ตัวเชื่อมต่อตรง 37">
            <a:extLst>
              <a:ext uri="{FF2B5EF4-FFF2-40B4-BE49-F238E27FC236}">
                <a16:creationId xmlns:a16="http://schemas.microsoft.com/office/drawing/2014/main" id="{81BBF2A2-FF91-4BC3-BE58-19FEF13813B4}"/>
              </a:ext>
            </a:extLst>
          </p:cNvPr>
          <p:cNvCxnSpPr>
            <a:cxnSpLocks/>
          </p:cNvCxnSpPr>
          <p:nvPr/>
        </p:nvCxnSpPr>
        <p:spPr>
          <a:xfrm flipV="1">
            <a:off x="501282" y="3780011"/>
            <a:ext cx="722956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ตัวเชื่อมต่อตรง 39">
            <a:extLst>
              <a:ext uri="{FF2B5EF4-FFF2-40B4-BE49-F238E27FC236}">
                <a16:creationId xmlns:a16="http://schemas.microsoft.com/office/drawing/2014/main" id="{47BA126B-6B1F-47F8-97E7-7659ACD884A9}"/>
              </a:ext>
            </a:extLst>
          </p:cNvPr>
          <p:cNvCxnSpPr>
            <a:cxnSpLocks/>
          </p:cNvCxnSpPr>
          <p:nvPr/>
        </p:nvCxnSpPr>
        <p:spPr>
          <a:xfrm flipV="1">
            <a:off x="510099" y="5007323"/>
            <a:ext cx="4084572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ตัวเชื่อมต่อตรง 42">
            <a:extLst>
              <a:ext uri="{FF2B5EF4-FFF2-40B4-BE49-F238E27FC236}">
                <a16:creationId xmlns:a16="http://schemas.microsoft.com/office/drawing/2014/main" id="{32E985DD-B1DF-493B-8C7B-5BEF4D8EF877}"/>
              </a:ext>
            </a:extLst>
          </p:cNvPr>
          <p:cNvCxnSpPr>
            <a:cxnSpLocks/>
          </p:cNvCxnSpPr>
          <p:nvPr/>
        </p:nvCxnSpPr>
        <p:spPr>
          <a:xfrm flipH="1" flipV="1">
            <a:off x="4561925" y="4141250"/>
            <a:ext cx="10075" cy="8660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ตัวเชื่อมต่อตรง 43">
            <a:extLst>
              <a:ext uri="{FF2B5EF4-FFF2-40B4-BE49-F238E27FC236}">
                <a16:creationId xmlns:a16="http://schemas.microsoft.com/office/drawing/2014/main" id="{74971960-06EF-404B-B7F3-8549C185A576}"/>
              </a:ext>
            </a:extLst>
          </p:cNvPr>
          <p:cNvCxnSpPr>
            <a:cxnSpLocks/>
          </p:cNvCxnSpPr>
          <p:nvPr/>
        </p:nvCxnSpPr>
        <p:spPr>
          <a:xfrm>
            <a:off x="4561925" y="4141250"/>
            <a:ext cx="1279654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99B35DF5-31DE-4B11-9D75-40B58590451A}"/>
              </a:ext>
            </a:extLst>
          </p:cNvPr>
          <p:cNvSpPr/>
          <p:nvPr/>
        </p:nvSpPr>
        <p:spPr>
          <a:xfrm>
            <a:off x="3506460" y="3298957"/>
            <a:ext cx="536526" cy="102634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54A71B60-0977-4343-9A82-548FE993FD22}"/>
              </a:ext>
            </a:extLst>
          </p:cNvPr>
          <p:cNvSpPr/>
          <p:nvPr/>
        </p:nvSpPr>
        <p:spPr>
          <a:xfrm>
            <a:off x="4866724" y="3228786"/>
            <a:ext cx="854446" cy="81017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2" name="ตัวเชื่อมต่อตรง 51">
            <a:extLst>
              <a:ext uri="{FF2B5EF4-FFF2-40B4-BE49-F238E27FC236}">
                <a16:creationId xmlns:a16="http://schemas.microsoft.com/office/drawing/2014/main" id="{3A15FD54-52CE-4553-B61E-4480CB3C45AE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995652" y="3575269"/>
            <a:ext cx="871072" cy="58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EABD967A-17B5-4871-B3C1-137DC673B334}"/>
              </a:ext>
            </a:extLst>
          </p:cNvPr>
          <p:cNvSpPr/>
          <p:nvPr/>
        </p:nvSpPr>
        <p:spPr>
          <a:xfrm>
            <a:off x="1224238" y="4363474"/>
            <a:ext cx="3000135" cy="612033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สี่เหลี่ยมผืนผ้า 54">
            <a:extLst>
              <a:ext uri="{FF2B5EF4-FFF2-40B4-BE49-F238E27FC236}">
                <a16:creationId xmlns:a16="http://schemas.microsoft.com/office/drawing/2014/main" id="{D9AC7750-A8C1-4FCC-9761-B53AF5D22A2C}"/>
              </a:ext>
            </a:extLst>
          </p:cNvPr>
          <p:cNvSpPr/>
          <p:nvPr/>
        </p:nvSpPr>
        <p:spPr>
          <a:xfrm>
            <a:off x="5089728" y="4382810"/>
            <a:ext cx="1205274" cy="531634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6" name="ตัวเชื่อมต่อตรง 55">
            <a:extLst>
              <a:ext uri="{FF2B5EF4-FFF2-40B4-BE49-F238E27FC236}">
                <a16:creationId xmlns:a16="http://schemas.microsoft.com/office/drawing/2014/main" id="{D5889412-C8B1-47FC-B782-82FB842A0B13}"/>
              </a:ext>
            </a:extLst>
          </p:cNvPr>
          <p:cNvCxnSpPr>
            <a:cxnSpLocks/>
          </p:cNvCxnSpPr>
          <p:nvPr/>
        </p:nvCxnSpPr>
        <p:spPr>
          <a:xfrm>
            <a:off x="4224373" y="4585091"/>
            <a:ext cx="871072" cy="586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0B6C9C97-F33A-4DDA-8B63-CBE8D31B7E97}"/>
              </a:ext>
            </a:extLst>
          </p:cNvPr>
          <p:cNvSpPr/>
          <p:nvPr/>
        </p:nvSpPr>
        <p:spPr>
          <a:xfrm>
            <a:off x="2643700" y="2571750"/>
            <a:ext cx="650251" cy="65703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DB9DAF59-0712-48B6-BE64-27812C3A61D3}"/>
              </a:ext>
            </a:extLst>
          </p:cNvPr>
          <p:cNvSpPr/>
          <p:nvPr/>
        </p:nvSpPr>
        <p:spPr>
          <a:xfrm>
            <a:off x="6337110" y="4388428"/>
            <a:ext cx="1145784" cy="52601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9" name="ตัวเชื่อมต่อตรง 58">
            <a:extLst>
              <a:ext uri="{FF2B5EF4-FFF2-40B4-BE49-F238E27FC236}">
                <a16:creationId xmlns:a16="http://schemas.microsoft.com/office/drawing/2014/main" id="{5E5BC7CD-77E6-4EDF-BD55-20E27F3D8818}"/>
              </a:ext>
            </a:extLst>
          </p:cNvPr>
          <p:cNvCxnSpPr>
            <a:cxnSpLocks/>
          </p:cNvCxnSpPr>
          <p:nvPr/>
        </p:nvCxnSpPr>
        <p:spPr>
          <a:xfrm flipV="1">
            <a:off x="3267920" y="2917643"/>
            <a:ext cx="1197186" cy="708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ตัวเชื่อมต่อตรง 60">
            <a:extLst>
              <a:ext uri="{FF2B5EF4-FFF2-40B4-BE49-F238E27FC236}">
                <a16:creationId xmlns:a16="http://schemas.microsoft.com/office/drawing/2014/main" id="{B1DAE0C5-210B-493D-86D3-4CE8C37D9E7E}"/>
              </a:ext>
            </a:extLst>
          </p:cNvPr>
          <p:cNvCxnSpPr>
            <a:cxnSpLocks/>
          </p:cNvCxnSpPr>
          <p:nvPr/>
        </p:nvCxnSpPr>
        <p:spPr>
          <a:xfrm>
            <a:off x="4465106" y="2919476"/>
            <a:ext cx="0" cy="218843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ตัวเชื่อมต่อตรง 62">
            <a:extLst>
              <a:ext uri="{FF2B5EF4-FFF2-40B4-BE49-F238E27FC236}">
                <a16:creationId xmlns:a16="http://schemas.microsoft.com/office/drawing/2014/main" id="{1715145B-5033-402B-BD6D-BA93232EB97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431189" y="5039744"/>
            <a:ext cx="2354434" cy="67199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ตัวเชื่อมต่อตรง 66">
            <a:extLst>
              <a:ext uri="{FF2B5EF4-FFF2-40B4-BE49-F238E27FC236}">
                <a16:creationId xmlns:a16="http://schemas.microsoft.com/office/drawing/2014/main" id="{09555104-1850-416B-9FD4-674924E50F0A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6764167" y="4861054"/>
            <a:ext cx="21456" cy="1786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2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372156" y="1863770"/>
            <a:ext cx="8520600" cy="1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2400"/>
              </a:spcBef>
              <a:spcAft>
                <a:spcPts val="1200"/>
              </a:spcAft>
              <a:tabLst>
                <a:tab pos="2051050" algn="l"/>
                <a:tab pos="2637790" algn="ctr"/>
              </a:tabLst>
            </a:pPr>
            <a:r>
              <a:rPr lang="th-TH" sz="6600" b="1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เอกสารอ้างอิง</a:t>
            </a:r>
            <a:endParaRPr lang="en-US" sz="6600" b="1" dirty="0">
              <a:effectLst/>
              <a:latin typeface="TH Sarabun New" panose="020B0500040200020003" pitchFamily="34" charset="-34"/>
              <a:ea typeface="Cordia New" panose="020B0304020202020204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16</a:t>
            </a:fld>
            <a:endParaRPr lang="th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87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532550" y="1458506"/>
            <a:ext cx="7888834" cy="36198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Modify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Flickr </a:t>
            </a:r>
            <a:r>
              <a:rPr lang="th-TH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คืออะไร ไว้ใช้ทำอะไร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[ออนไลน์].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2013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สืบค้นจาก: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www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modify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th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3851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Jose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Vieitez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 is the software architecture of Flickr?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[ออนไลน์].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2016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สืบค้นจาก: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www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quora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architecture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of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Flickr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Josh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Lowensohn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Flickr hits 2 billion </a:t>
            </a:r>
            <a:r>
              <a:rPr lang="en-US" i="1" u="sng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shotsFlickr's</a:t>
            </a:r>
            <a:r>
              <a:rPr lang="en-US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got a lot of pictures, but what's the big picture when it comes to photo uploading?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[ออนไลน์].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2007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สืบค้นจาก: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www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cnet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news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flickr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hits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billion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shots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highscalability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Flickr Architecture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[ออนไลน์].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2007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สืบค้นจาก: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http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highscalability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blog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2007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11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13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flickr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architecture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Dathan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Vance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Pattishall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Federation at Flickr</a:t>
            </a:r>
            <a:r>
              <a:rPr lang="th-TH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Doing Billions of Queries Per Day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[ออนไลน์]. สืบค้นจาก: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https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www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scribd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doc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2592098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DVPmysqlucFederation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Flickr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Doing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Billions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of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Queries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[เข้าถึงเมื่อ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Dec 19,2017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]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Mikhail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Panchenko</a:t>
            </a:r>
            <a:r>
              <a:rPr lang="th-TH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i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Evolution of the Flickr Architecture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[ออนไลน์].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2010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สืบค้นจาก: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https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www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infoq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presentations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Flickr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Architecture 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Apiwat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Tatsanakitti</a:t>
            </a:r>
            <a:r>
              <a:rPr lang="th-TH" i="1" u="sng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หลักการทำงานของ Proxy Server และ </a:t>
            </a:r>
            <a:r>
              <a:rPr lang="th-TH" i="1" u="sng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Reverse</a:t>
            </a:r>
            <a:r>
              <a:rPr lang="th-TH" i="1" u="sng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Proxy [ฉบับละเอียดอ่อน]</a:t>
            </a:r>
            <a:r>
              <a:rPr lang="th-TH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[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ออนไลน์].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2016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สืบค้นจาก: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network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99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public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blogspot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/2016/06/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proxy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server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reverse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proxy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</a:t>
            </a: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311700" y="-707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60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Reference</a:t>
            </a:r>
            <a:endParaRPr lang="th" sz="6000" b="1" dirty="0">
              <a:solidFill>
                <a:srgbClr val="595959"/>
              </a:solidFill>
              <a:latin typeface="JasmineUPC"/>
              <a:ea typeface="JasmineUPC"/>
              <a:cs typeface="JasmineUPC"/>
              <a:sym typeface="JasmineUPC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17</a:t>
            </a:fld>
            <a:endParaRPr lang="th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47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th" sz="1000">
                <a:solidFill>
                  <a:schemeClr val="dk2"/>
                </a:solidFill>
              </a:rPr>
              <a:t>18</a:t>
            </a:fld>
            <a:endParaRPr lang="th" sz="1000">
              <a:solidFill>
                <a:schemeClr val="dk2"/>
              </a:solidFill>
            </a:endParaRPr>
          </a:p>
        </p:txBody>
      </p:sp>
      <p:cxnSp>
        <p:nvCxnSpPr>
          <p:cNvPr id="724" name="Shape 724"/>
          <p:cNvCxnSpPr/>
          <p:nvPr/>
        </p:nvCxnSpPr>
        <p:spPr>
          <a:xfrm>
            <a:off x="2511885" y="617575"/>
            <a:ext cx="0" cy="38991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5" name="Shape 725"/>
          <p:cNvCxnSpPr/>
          <p:nvPr/>
        </p:nvCxnSpPr>
        <p:spPr>
          <a:xfrm rot="10800000">
            <a:off x="2493450" y="4507675"/>
            <a:ext cx="4157100" cy="183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6" name="Shape 726"/>
          <p:cNvCxnSpPr/>
          <p:nvPr/>
        </p:nvCxnSpPr>
        <p:spPr>
          <a:xfrm>
            <a:off x="6632115" y="617650"/>
            <a:ext cx="0" cy="38991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7" name="Shape 727"/>
          <p:cNvCxnSpPr/>
          <p:nvPr/>
        </p:nvCxnSpPr>
        <p:spPr>
          <a:xfrm rot="10800000">
            <a:off x="2493450" y="617575"/>
            <a:ext cx="1299600" cy="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8" name="Shape 728"/>
          <p:cNvCxnSpPr/>
          <p:nvPr/>
        </p:nvCxnSpPr>
        <p:spPr>
          <a:xfrm rot="10800000">
            <a:off x="3791550" y="617525"/>
            <a:ext cx="2859000" cy="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9" name="Shape 729"/>
          <p:cNvSpPr txBox="1"/>
          <p:nvPr/>
        </p:nvSpPr>
        <p:spPr>
          <a:xfrm>
            <a:off x="2511875" y="1943100"/>
            <a:ext cx="4120500" cy="222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86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Question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th" sz="86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Answer?</a:t>
            </a:r>
          </a:p>
        </p:txBody>
      </p:sp>
      <p:cxnSp>
        <p:nvCxnSpPr>
          <p:cNvPr id="730" name="Shape 730"/>
          <p:cNvCxnSpPr/>
          <p:nvPr/>
        </p:nvCxnSpPr>
        <p:spPr>
          <a:xfrm rot="10800000">
            <a:off x="3504450" y="3057450"/>
            <a:ext cx="2135100" cy="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14795" y="931719"/>
            <a:ext cx="914400" cy="89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040" y="869"/>
                </a:moveTo>
                <a:cubicBezTo>
                  <a:pt x="115475" y="289"/>
                  <a:pt x="113872" y="0"/>
                  <a:pt x="111798" y="0"/>
                </a:cubicBezTo>
                <a:cubicBezTo>
                  <a:pt x="100581" y="0"/>
                  <a:pt x="71076" y="8502"/>
                  <a:pt x="55333" y="24541"/>
                </a:cubicBezTo>
                <a:cubicBezTo>
                  <a:pt x="51657" y="28405"/>
                  <a:pt x="39402" y="39806"/>
                  <a:pt x="36480" y="43864"/>
                </a:cubicBezTo>
                <a:cubicBezTo>
                  <a:pt x="27148" y="46376"/>
                  <a:pt x="13857" y="51594"/>
                  <a:pt x="6410" y="59420"/>
                </a:cubicBezTo>
                <a:cubicBezTo>
                  <a:pt x="6410" y="59420"/>
                  <a:pt x="15459" y="59420"/>
                  <a:pt x="26582" y="66859"/>
                </a:cubicBezTo>
                <a:cubicBezTo>
                  <a:pt x="25074" y="73623"/>
                  <a:pt x="27148" y="80676"/>
                  <a:pt x="32710" y="86473"/>
                </a:cubicBezTo>
                <a:cubicBezTo>
                  <a:pt x="37234" y="91111"/>
                  <a:pt x="42325" y="93236"/>
                  <a:pt x="47604" y="93236"/>
                </a:cubicBezTo>
                <a:cubicBezTo>
                  <a:pt x="49206" y="93236"/>
                  <a:pt x="50526" y="92946"/>
                  <a:pt x="52128" y="92753"/>
                </a:cubicBezTo>
                <a:cubicBezTo>
                  <a:pt x="59387" y="104154"/>
                  <a:pt x="59387" y="113429"/>
                  <a:pt x="59387" y="113429"/>
                </a:cubicBezTo>
                <a:cubicBezTo>
                  <a:pt x="66834" y="105797"/>
                  <a:pt x="71830" y="91884"/>
                  <a:pt x="74469" y="82608"/>
                </a:cubicBezTo>
                <a:cubicBezTo>
                  <a:pt x="78240" y="79613"/>
                  <a:pt x="89646" y="67053"/>
                  <a:pt x="93417" y="63285"/>
                </a:cubicBezTo>
                <a:cubicBezTo>
                  <a:pt x="111987" y="43864"/>
                  <a:pt x="119999" y="4927"/>
                  <a:pt x="116040" y="869"/>
                </a:cubicBezTo>
                <a:close/>
                <a:moveTo>
                  <a:pt x="69190" y="80966"/>
                </a:moveTo>
                <a:cubicBezTo>
                  <a:pt x="67305" y="88405"/>
                  <a:pt x="64666" y="94879"/>
                  <a:pt x="61743" y="100386"/>
                </a:cubicBezTo>
                <a:cubicBezTo>
                  <a:pt x="60706" y="97101"/>
                  <a:pt x="58821" y="93526"/>
                  <a:pt x="56465" y="89758"/>
                </a:cubicBezTo>
                <a:cubicBezTo>
                  <a:pt x="55333" y="88115"/>
                  <a:pt x="53731" y="87246"/>
                  <a:pt x="51940" y="87246"/>
                </a:cubicBezTo>
                <a:cubicBezTo>
                  <a:pt x="51374" y="87246"/>
                  <a:pt x="51091" y="87246"/>
                  <a:pt x="50526" y="87536"/>
                </a:cubicBezTo>
                <a:cubicBezTo>
                  <a:pt x="49489" y="87826"/>
                  <a:pt x="48452" y="87826"/>
                  <a:pt x="47415" y="87826"/>
                </a:cubicBezTo>
                <a:cubicBezTo>
                  <a:pt x="43362" y="87826"/>
                  <a:pt x="39685" y="85893"/>
                  <a:pt x="36480" y="82608"/>
                </a:cubicBezTo>
                <a:cubicBezTo>
                  <a:pt x="32238" y="78260"/>
                  <a:pt x="30636" y="73043"/>
                  <a:pt x="31673" y="68212"/>
                </a:cubicBezTo>
                <a:cubicBezTo>
                  <a:pt x="32238" y="65990"/>
                  <a:pt x="31390" y="63574"/>
                  <a:pt x="29316" y="62222"/>
                </a:cubicBezTo>
                <a:cubicBezTo>
                  <a:pt x="25545" y="59710"/>
                  <a:pt x="22058" y="58067"/>
                  <a:pt x="18947" y="56714"/>
                </a:cubicBezTo>
                <a:cubicBezTo>
                  <a:pt x="24226" y="53719"/>
                  <a:pt x="30636" y="51304"/>
                  <a:pt x="37800" y="49082"/>
                </a:cubicBezTo>
                <a:cubicBezTo>
                  <a:pt x="38083" y="49082"/>
                  <a:pt x="38083" y="49082"/>
                  <a:pt x="38083" y="48792"/>
                </a:cubicBezTo>
                <a:lnTo>
                  <a:pt x="68908" y="80483"/>
                </a:lnTo>
                <a:cubicBezTo>
                  <a:pt x="69473" y="80676"/>
                  <a:pt x="69190" y="80676"/>
                  <a:pt x="69190" y="80966"/>
                </a:cubicBezTo>
                <a:close/>
                <a:moveTo>
                  <a:pt x="89363" y="59227"/>
                </a:moveTo>
                <a:cubicBezTo>
                  <a:pt x="88326" y="60289"/>
                  <a:pt x="86724" y="61932"/>
                  <a:pt x="84933" y="64057"/>
                </a:cubicBezTo>
                <a:cubicBezTo>
                  <a:pt x="81445" y="67632"/>
                  <a:pt x="76072" y="73333"/>
                  <a:pt x="73150" y="76328"/>
                </a:cubicBezTo>
                <a:lnTo>
                  <a:pt x="42890" y="45314"/>
                </a:lnTo>
                <a:cubicBezTo>
                  <a:pt x="45813" y="42028"/>
                  <a:pt x="51374" y="36521"/>
                  <a:pt x="54862" y="33236"/>
                </a:cubicBezTo>
                <a:cubicBezTo>
                  <a:pt x="56936" y="31400"/>
                  <a:pt x="58538" y="29758"/>
                  <a:pt x="59575" y="28599"/>
                </a:cubicBezTo>
                <a:cubicBezTo>
                  <a:pt x="73998" y="13913"/>
                  <a:pt x="101618" y="5700"/>
                  <a:pt x="111987" y="5700"/>
                </a:cubicBezTo>
                <a:cubicBezTo>
                  <a:pt x="111798" y="14202"/>
                  <a:pt x="104540" y="43864"/>
                  <a:pt x="89363" y="59227"/>
                </a:cubicBezTo>
                <a:close/>
                <a:moveTo>
                  <a:pt x="20738" y="67053"/>
                </a:moveTo>
                <a:lnTo>
                  <a:pt x="0" y="120000"/>
                </a:lnTo>
                <a:lnTo>
                  <a:pt x="51657" y="98743"/>
                </a:lnTo>
                <a:cubicBezTo>
                  <a:pt x="50809" y="98743"/>
                  <a:pt x="49772" y="99033"/>
                  <a:pt x="49018" y="99033"/>
                </a:cubicBezTo>
                <a:cubicBezTo>
                  <a:pt x="33275" y="99033"/>
                  <a:pt x="18947" y="83478"/>
                  <a:pt x="20738" y="67053"/>
                </a:cubicBezTo>
                <a:close/>
                <a:moveTo>
                  <a:pt x="9615" y="110144"/>
                </a:moveTo>
                <a:lnTo>
                  <a:pt x="19135" y="85314"/>
                </a:lnTo>
                <a:cubicBezTo>
                  <a:pt x="20549" y="87826"/>
                  <a:pt x="22058" y="90241"/>
                  <a:pt x="23943" y="92173"/>
                </a:cubicBezTo>
                <a:cubicBezTo>
                  <a:pt x="26865" y="95458"/>
                  <a:pt x="30070" y="98164"/>
                  <a:pt x="33558" y="100096"/>
                </a:cubicBezTo>
                <a:lnTo>
                  <a:pt x="9615" y="110144"/>
                </a:lnTo>
                <a:close/>
                <a:moveTo>
                  <a:pt x="55899" y="43671"/>
                </a:moveTo>
                <a:cubicBezTo>
                  <a:pt x="54296" y="43671"/>
                  <a:pt x="53260" y="44734"/>
                  <a:pt x="53260" y="46376"/>
                </a:cubicBezTo>
                <a:cubicBezTo>
                  <a:pt x="53260" y="48019"/>
                  <a:pt x="54296" y="49082"/>
                  <a:pt x="55899" y="49082"/>
                </a:cubicBezTo>
                <a:cubicBezTo>
                  <a:pt x="57501" y="49082"/>
                  <a:pt x="58538" y="48019"/>
                  <a:pt x="58538" y="46376"/>
                </a:cubicBezTo>
                <a:cubicBezTo>
                  <a:pt x="58538" y="44734"/>
                  <a:pt x="57501" y="43671"/>
                  <a:pt x="55899" y="43671"/>
                </a:cubicBezTo>
                <a:close/>
                <a:moveTo>
                  <a:pt x="71830" y="65410"/>
                </a:moveTo>
                <a:cubicBezTo>
                  <a:pt x="73432" y="65410"/>
                  <a:pt x="74469" y="64347"/>
                  <a:pt x="74469" y="62705"/>
                </a:cubicBezTo>
                <a:cubicBezTo>
                  <a:pt x="74469" y="61062"/>
                  <a:pt x="73432" y="60000"/>
                  <a:pt x="71830" y="60000"/>
                </a:cubicBezTo>
                <a:cubicBezTo>
                  <a:pt x="70227" y="60000"/>
                  <a:pt x="69190" y="61062"/>
                  <a:pt x="69190" y="62705"/>
                </a:cubicBezTo>
                <a:cubicBezTo>
                  <a:pt x="69190" y="64347"/>
                  <a:pt x="70227" y="65410"/>
                  <a:pt x="71830" y="65410"/>
                </a:cubicBezTo>
                <a:close/>
                <a:moveTo>
                  <a:pt x="87855" y="38164"/>
                </a:moveTo>
                <a:cubicBezTo>
                  <a:pt x="92380" y="38164"/>
                  <a:pt x="95773" y="34685"/>
                  <a:pt x="95773" y="30048"/>
                </a:cubicBezTo>
                <a:cubicBezTo>
                  <a:pt x="95773" y="25410"/>
                  <a:pt x="92380" y="21835"/>
                  <a:pt x="87855" y="21835"/>
                </a:cubicBezTo>
                <a:cubicBezTo>
                  <a:pt x="83330" y="21835"/>
                  <a:pt x="79842" y="25410"/>
                  <a:pt x="79842" y="30048"/>
                </a:cubicBezTo>
                <a:cubicBezTo>
                  <a:pt x="79842" y="34685"/>
                  <a:pt x="83330" y="38164"/>
                  <a:pt x="87855" y="38164"/>
                </a:cubicBezTo>
                <a:close/>
                <a:moveTo>
                  <a:pt x="87855" y="27246"/>
                </a:moveTo>
                <a:cubicBezTo>
                  <a:pt x="89363" y="27246"/>
                  <a:pt x="90494" y="28405"/>
                  <a:pt x="90494" y="30048"/>
                </a:cubicBezTo>
                <a:cubicBezTo>
                  <a:pt x="90494" y="31594"/>
                  <a:pt x="89363" y="32753"/>
                  <a:pt x="87855" y="32753"/>
                </a:cubicBezTo>
                <a:cubicBezTo>
                  <a:pt x="86252" y="32753"/>
                  <a:pt x="85121" y="31594"/>
                  <a:pt x="85121" y="30048"/>
                </a:cubicBezTo>
                <a:cubicBezTo>
                  <a:pt x="85121" y="28405"/>
                  <a:pt x="86252" y="27246"/>
                  <a:pt x="87855" y="27246"/>
                </a:cubicBezTo>
                <a:close/>
                <a:moveTo>
                  <a:pt x="63912" y="57294"/>
                </a:moveTo>
                <a:cubicBezTo>
                  <a:pt x="65420" y="57294"/>
                  <a:pt x="66551" y="56135"/>
                  <a:pt x="66551" y="54589"/>
                </a:cubicBezTo>
                <a:cubicBezTo>
                  <a:pt x="66551" y="52946"/>
                  <a:pt x="65420" y="51787"/>
                  <a:pt x="63912" y="51787"/>
                </a:cubicBezTo>
                <a:cubicBezTo>
                  <a:pt x="62309" y="51787"/>
                  <a:pt x="61178" y="52946"/>
                  <a:pt x="61178" y="54589"/>
                </a:cubicBezTo>
                <a:cubicBezTo>
                  <a:pt x="61178" y="56135"/>
                  <a:pt x="62309" y="57294"/>
                  <a:pt x="63912" y="57294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th" sz="1000">
                <a:solidFill>
                  <a:schemeClr val="dk2"/>
                </a:solidFill>
              </a:rPr>
              <a:t>19</a:t>
            </a:fld>
            <a:endParaRPr lang="th" sz="1000">
              <a:solidFill>
                <a:schemeClr val="dk2"/>
              </a:solidFill>
            </a:endParaRPr>
          </a:p>
        </p:txBody>
      </p:sp>
      <p:cxnSp>
        <p:nvCxnSpPr>
          <p:cNvPr id="737" name="Shape 737"/>
          <p:cNvCxnSpPr/>
          <p:nvPr/>
        </p:nvCxnSpPr>
        <p:spPr>
          <a:xfrm>
            <a:off x="2511885" y="617575"/>
            <a:ext cx="0" cy="3899100"/>
          </a:xfrm>
          <a:prstGeom prst="straightConnector1">
            <a:avLst/>
          </a:prstGeom>
          <a:noFill/>
          <a:ln w="38100" cap="flat" cmpd="sng">
            <a:solidFill>
              <a:srgbClr val="00CE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8" name="Shape 738"/>
          <p:cNvCxnSpPr/>
          <p:nvPr/>
        </p:nvCxnSpPr>
        <p:spPr>
          <a:xfrm rot="10800000">
            <a:off x="2493450" y="4507675"/>
            <a:ext cx="4157100" cy="18300"/>
          </a:xfrm>
          <a:prstGeom prst="straightConnector1">
            <a:avLst/>
          </a:prstGeom>
          <a:noFill/>
          <a:ln w="38100" cap="flat" cmpd="sng">
            <a:solidFill>
              <a:srgbClr val="00CE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6632115" y="617650"/>
            <a:ext cx="0" cy="3899100"/>
          </a:xfrm>
          <a:prstGeom prst="straightConnector1">
            <a:avLst/>
          </a:prstGeom>
          <a:noFill/>
          <a:ln w="38100" cap="flat" cmpd="sng">
            <a:solidFill>
              <a:srgbClr val="00CE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0" name="Shape 740"/>
          <p:cNvCxnSpPr/>
          <p:nvPr/>
        </p:nvCxnSpPr>
        <p:spPr>
          <a:xfrm rot="10800000">
            <a:off x="2493450" y="617575"/>
            <a:ext cx="1299600" cy="0"/>
          </a:xfrm>
          <a:prstGeom prst="straightConnector1">
            <a:avLst/>
          </a:prstGeom>
          <a:noFill/>
          <a:ln w="38100" cap="flat" cmpd="sng">
            <a:solidFill>
              <a:srgbClr val="00CE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1" name="Shape 741"/>
          <p:cNvCxnSpPr/>
          <p:nvPr/>
        </p:nvCxnSpPr>
        <p:spPr>
          <a:xfrm rot="10800000">
            <a:off x="3791550" y="617525"/>
            <a:ext cx="2859000" cy="0"/>
          </a:xfrm>
          <a:prstGeom prst="straightConnector1">
            <a:avLst/>
          </a:prstGeom>
          <a:noFill/>
          <a:ln w="38100" cap="flat" cmpd="sng">
            <a:solidFill>
              <a:srgbClr val="00CE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2" name="Shape 742"/>
          <p:cNvSpPr txBox="1"/>
          <p:nvPr/>
        </p:nvSpPr>
        <p:spPr>
          <a:xfrm>
            <a:off x="2511875" y="1943100"/>
            <a:ext cx="4120500" cy="222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86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THANK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th" sz="86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YOU</a:t>
            </a:r>
            <a:r>
              <a:rPr lang="en-US" sz="86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!</a:t>
            </a:r>
            <a:endParaRPr lang="th" sz="86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3" name="Shape 743"/>
          <p:cNvCxnSpPr/>
          <p:nvPr/>
        </p:nvCxnSpPr>
        <p:spPr>
          <a:xfrm rot="10800000">
            <a:off x="3504450" y="3057450"/>
            <a:ext cx="2135100" cy="0"/>
          </a:xfrm>
          <a:prstGeom prst="straightConnector1">
            <a:avLst/>
          </a:prstGeom>
          <a:noFill/>
          <a:ln w="38100" cap="flat" cmpd="sng">
            <a:solidFill>
              <a:srgbClr val="00CE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4" name="Shape 744"/>
          <p:cNvSpPr/>
          <p:nvPr/>
        </p:nvSpPr>
        <p:spPr>
          <a:xfrm>
            <a:off x="4114795" y="931719"/>
            <a:ext cx="914400" cy="89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040" y="869"/>
                </a:moveTo>
                <a:cubicBezTo>
                  <a:pt x="115475" y="289"/>
                  <a:pt x="113872" y="0"/>
                  <a:pt x="111798" y="0"/>
                </a:cubicBezTo>
                <a:cubicBezTo>
                  <a:pt x="100581" y="0"/>
                  <a:pt x="71076" y="8502"/>
                  <a:pt x="55333" y="24541"/>
                </a:cubicBezTo>
                <a:cubicBezTo>
                  <a:pt x="51657" y="28405"/>
                  <a:pt x="39402" y="39806"/>
                  <a:pt x="36480" y="43864"/>
                </a:cubicBezTo>
                <a:cubicBezTo>
                  <a:pt x="27148" y="46376"/>
                  <a:pt x="13857" y="51594"/>
                  <a:pt x="6410" y="59420"/>
                </a:cubicBezTo>
                <a:cubicBezTo>
                  <a:pt x="6410" y="59420"/>
                  <a:pt x="15459" y="59420"/>
                  <a:pt x="26582" y="66859"/>
                </a:cubicBezTo>
                <a:cubicBezTo>
                  <a:pt x="25074" y="73623"/>
                  <a:pt x="27148" y="80676"/>
                  <a:pt x="32710" y="86473"/>
                </a:cubicBezTo>
                <a:cubicBezTo>
                  <a:pt x="37234" y="91111"/>
                  <a:pt x="42325" y="93236"/>
                  <a:pt x="47604" y="93236"/>
                </a:cubicBezTo>
                <a:cubicBezTo>
                  <a:pt x="49206" y="93236"/>
                  <a:pt x="50526" y="92946"/>
                  <a:pt x="52128" y="92753"/>
                </a:cubicBezTo>
                <a:cubicBezTo>
                  <a:pt x="59387" y="104154"/>
                  <a:pt x="59387" y="113429"/>
                  <a:pt x="59387" y="113429"/>
                </a:cubicBezTo>
                <a:cubicBezTo>
                  <a:pt x="66834" y="105797"/>
                  <a:pt x="71830" y="91884"/>
                  <a:pt x="74469" y="82608"/>
                </a:cubicBezTo>
                <a:cubicBezTo>
                  <a:pt x="78240" y="79613"/>
                  <a:pt x="89646" y="67053"/>
                  <a:pt x="93417" y="63285"/>
                </a:cubicBezTo>
                <a:cubicBezTo>
                  <a:pt x="111987" y="43864"/>
                  <a:pt x="119999" y="4927"/>
                  <a:pt x="116040" y="869"/>
                </a:cubicBezTo>
                <a:close/>
                <a:moveTo>
                  <a:pt x="69190" y="80966"/>
                </a:moveTo>
                <a:cubicBezTo>
                  <a:pt x="67305" y="88405"/>
                  <a:pt x="64666" y="94879"/>
                  <a:pt x="61743" y="100386"/>
                </a:cubicBezTo>
                <a:cubicBezTo>
                  <a:pt x="60706" y="97101"/>
                  <a:pt x="58821" y="93526"/>
                  <a:pt x="56465" y="89758"/>
                </a:cubicBezTo>
                <a:cubicBezTo>
                  <a:pt x="55333" y="88115"/>
                  <a:pt x="53731" y="87246"/>
                  <a:pt x="51940" y="87246"/>
                </a:cubicBezTo>
                <a:cubicBezTo>
                  <a:pt x="51374" y="87246"/>
                  <a:pt x="51091" y="87246"/>
                  <a:pt x="50526" y="87536"/>
                </a:cubicBezTo>
                <a:cubicBezTo>
                  <a:pt x="49489" y="87826"/>
                  <a:pt x="48452" y="87826"/>
                  <a:pt x="47415" y="87826"/>
                </a:cubicBezTo>
                <a:cubicBezTo>
                  <a:pt x="43362" y="87826"/>
                  <a:pt x="39685" y="85893"/>
                  <a:pt x="36480" y="82608"/>
                </a:cubicBezTo>
                <a:cubicBezTo>
                  <a:pt x="32238" y="78260"/>
                  <a:pt x="30636" y="73043"/>
                  <a:pt x="31673" y="68212"/>
                </a:cubicBezTo>
                <a:cubicBezTo>
                  <a:pt x="32238" y="65990"/>
                  <a:pt x="31390" y="63574"/>
                  <a:pt x="29316" y="62222"/>
                </a:cubicBezTo>
                <a:cubicBezTo>
                  <a:pt x="25545" y="59710"/>
                  <a:pt x="22058" y="58067"/>
                  <a:pt x="18947" y="56714"/>
                </a:cubicBezTo>
                <a:cubicBezTo>
                  <a:pt x="24226" y="53719"/>
                  <a:pt x="30636" y="51304"/>
                  <a:pt x="37800" y="49082"/>
                </a:cubicBezTo>
                <a:cubicBezTo>
                  <a:pt x="38083" y="49082"/>
                  <a:pt x="38083" y="49082"/>
                  <a:pt x="38083" y="48792"/>
                </a:cubicBezTo>
                <a:lnTo>
                  <a:pt x="68908" y="80483"/>
                </a:lnTo>
                <a:cubicBezTo>
                  <a:pt x="69473" y="80676"/>
                  <a:pt x="69190" y="80676"/>
                  <a:pt x="69190" y="80966"/>
                </a:cubicBezTo>
                <a:close/>
                <a:moveTo>
                  <a:pt x="89363" y="59227"/>
                </a:moveTo>
                <a:cubicBezTo>
                  <a:pt x="88326" y="60289"/>
                  <a:pt x="86724" y="61932"/>
                  <a:pt x="84933" y="64057"/>
                </a:cubicBezTo>
                <a:cubicBezTo>
                  <a:pt x="81445" y="67632"/>
                  <a:pt x="76072" y="73333"/>
                  <a:pt x="73150" y="76328"/>
                </a:cubicBezTo>
                <a:lnTo>
                  <a:pt x="42890" y="45314"/>
                </a:lnTo>
                <a:cubicBezTo>
                  <a:pt x="45813" y="42028"/>
                  <a:pt x="51374" y="36521"/>
                  <a:pt x="54862" y="33236"/>
                </a:cubicBezTo>
                <a:cubicBezTo>
                  <a:pt x="56936" y="31400"/>
                  <a:pt x="58538" y="29758"/>
                  <a:pt x="59575" y="28599"/>
                </a:cubicBezTo>
                <a:cubicBezTo>
                  <a:pt x="73998" y="13913"/>
                  <a:pt x="101618" y="5700"/>
                  <a:pt x="111987" y="5700"/>
                </a:cubicBezTo>
                <a:cubicBezTo>
                  <a:pt x="111798" y="14202"/>
                  <a:pt x="104540" y="43864"/>
                  <a:pt x="89363" y="59227"/>
                </a:cubicBezTo>
                <a:close/>
                <a:moveTo>
                  <a:pt x="20738" y="67053"/>
                </a:moveTo>
                <a:lnTo>
                  <a:pt x="0" y="120000"/>
                </a:lnTo>
                <a:lnTo>
                  <a:pt x="51657" y="98743"/>
                </a:lnTo>
                <a:cubicBezTo>
                  <a:pt x="50809" y="98743"/>
                  <a:pt x="49772" y="99033"/>
                  <a:pt x="49018" y="99033"/>
                </a:cubicBezTo>
                <a:cubicBezTo>
                  <a:pt x="33275" y="99033"/>
                  <a:pt x="18947" y="83478"/>
                  <a:pt x="20738" y="67053"/>
                </a:cubicBezTo>
                <a:close/>
                <a:moveTo>
                  <a:pt x="9615" y="110144"/>
                </a:moveTo>
                <a:lnTo>
                  <a:pt x="19135" y="85314"/>
                </a:lnTo>
                <a:cubicBezTo>
                  <a:pt x="20549" y="87826"/>
                  <a:pt x="22058" y="90241"/>
                  <a:pt x="23943" y="92173"/>
                </a:cubicBezTo>
                <a:cubicBezTo>
                  <a:pt x="26865" y="95458"/>
                  <a:pt x="30070" y="98164"/>
                  <a:pt x="33558" y="100096"/>
                </a:cubicBezTo>
                <a:lnTo>
                  <a:pt x="9615" y="110144"/>
                </a:lnTo>
                <a:close/>
                <a:moveTo>
                  <a:pt x="55899" y="43671"/>
                </a:moveTo>
                <a:cubicBezTo>
                  <a:pt x="54296" y="43671"/>
                  <a:pt x="53260" y="44734"/>
                  <a:pt x="53260" y="46376"/>
                </a:cubicBezTo>
                <a:cubicBezTo>
                  <a:pt x="53260" y="48019"/>
                  <a:pt x="54296" y="49082"/>
                  <a:pt x="55899" y="49082"/>
                </a:cubicBezTo>
                <a:cubicBezTo>
                  <a:pt x="57501" y="49082"/>
                  <a:pt x="58538" y="48019"/>
                  <a:pt x="58538" y="46376"/>
                </a:cubicBezTo>
                <a:cubicBezTo>
                  <a:pt x="58538" y="44734"/>
                  <a:pt x="57501" y="43671"/>
                  <a:pt x="55899" y="43671"/>
                </a:cubicBezTo>
                <a:close/>
                <a:moveTo>
                  <a:pt x="71830" y="65410"/>
                </a:moveTo>
                <a:cubicBezTo>
                  <a:pt x="73432" y="65410"/>
                  <a:pt x="74469" y="64347"/>
                  <a:pt x="74469" y="62705"/>
                </a:cubicBezTo>
                <a:cubicBezTo>
                  <a:pt x="74469" y="61062"/>
                  <a:pt x="73432" y="60000"/>
                  <a:pt x="71830" y="60000"/>
                </a:cubicBezTo>
                <a:cubicBezTo>
                  <a:pt x="70227" y="60000"/>
                  <a:pt x="69190" y="61062"/>
                  <a:pt x="69190" y="62705"/>
                </a:cubicBezTo>
                <a:cubicBezTo>
                  <a:pt x="69190" y="64347"/>
                  <a:pt x="70227" y="65410"/>
                  <a:pt x="71830" y="65410"/>
                </a:cubicBezTo>
                <a:close/>
                <a:moveTo>
                  <a:pt x="87855" y="38164"/>
                </a:moveTo>
                <a:cubicBezTo>
                  <a:pt x="92380" y="38164"/>
                  <a:pt x="95773" y="34685"/>
                  <a:pt x="95773" y="30048"/>
                </a:cubicBezTo>
                <a:cubicBezTo>
                  <a:pt x="95773" y="25410"/>
                  <a:pt x="92380" y="21835"/>
                  <a:pt x="87855" y="21835"/>
                </a:cubicBezTo>
                <a:cubicBezTo>
                  <a:pt x="83330" y="21835"/>
                  <a:pt x="79842" y="25410"/>
                  <a:pt x="79842" y="30048"/>
                </a:cubicBezTo>
                <a:cubicBezTo>
                  <a:pt x="79842" y="34685"/>
                  <a:pt x="83330" y="38164"/>
                  <a:pt x="87855" y="38164"/>
                </a:cubicBezTo>
                <a:close/>
                <a:moveTo>
                  <a:pt x="87855" y="27246"/>
                </a:moveTo>
                <a:cubicBezTo>
                  <a:pt x="89363" y="27246"/>
                  <a:pt x="90494" y="28405"/>
                  <a:pt x="90494" y="30048"/>
                </a:cubicBezTo>
                <a:cubicBezTo>
                  <a:pt x="90494" y="31594"/>
                  <a:pt x="89363" y="32753"/>
                  <a:pt x="87855" y="32753"/>
                </a:cubicBezTo>
                <a:cubicBezTo>
                  <a:pt x="86252" y="32753"/>
                  <a:pt x="85121" y="31594"/>
                  <a:pt x="85121" y="30048"/>
                </a:cubicBezTo>
                <a:cubicBezTo>
                  <a:pt x="85121" y="28405"/>
                  <a:pt x="86252" y="27246"/>
                  <a:pt x="87855" y="27246"/>
                </a:cubicBezTo>
                <a:close/>
                <a:moveTo>
                  <a:pt x="63912" y="57294"/>
                </a:moveTo>
                <a:cubicBezTo>
                  <a:pt x="65420" y="57294"/>
                  <a:pt x="66551" y="56135"/>
                  <a:pt x="66551" y="54589"/>
                </a:cubicBezTo>
                <a:cubicBezTo>
                  <a:pt x="66551" y="52946"/>
                  <a:pt x="65420" y="51787"/>
                  <a:pt x="63912" y="51787"/>
                </a:cubicBezTo>
                <a:cubicBezTo>
                  <a:pt x="62309" y="51787"/>
                  <a:pt x="61178" y="52946"/>
                  <a:pt x="61178" y="54589"/>
                </a:cubicBezTo>
                <a:cubicBezTo>
                  <a:pt x="61178" y="56135"/>
                  <a:pt x="62309" y="57294"/>
                  <a:pt x="63912" y="57294"/>
                </a:cubicBezTo>
                <a:close/>
              </a:path>
            </a:pathLst>
          </a:custGeom>
          <a:solidFill>
            <a:srgbClr val="00CE00">
              <a:alpha val="89230"/>
            </a:srgbClr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 flipH="1">
            <a:off x="5966313" y="2601150"/>
            <a:ext cx="723900" cy="617700"/>
          </a:xfrm>
          <a:prstGeom prst="straightConnector1">
            <a:avLst/>
          </a:prstGeom>
          <a:noFill/>
          <a:ln w="1524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/>
          <p:nvPr/>
        </p:nvCxnSpPr>
        <p:spPr>
          <a:xfrm rot="10800000" flipH="1">
            <a:off x="956168" y="2230970"/>
            <a:ext cx="710700" cy="8016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/>
          <p:nvPr/>
        </p:nvCxnSpPr>
        <p:spPr>
          <a:xfrm rot="10800000">
            <a:off x="4812955" y="2140845"/>
            <a:ext cx="1093500" cy="110160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8" name="Shape 188"/>
          <p:cNvCxnSpPr/>
          <p:nvPr/>
        </p:nvCxnSpPr>
        <p:spPr>
          <a:xfrm flipH="1">
            <a:off x="3363313" y="2012250"/>
            <a:ext cx="1548600" cy="1117800"/>
          </a:xfrm>
          <a:prstGeom prst="straightConnector1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9" name="Shape 189"/>
          <p:cNvCxnSpPr/>
          <p:nvPr/>
        </p:nvCxnSpPr>
        <p:spPr>
          <a:xfrm>
            <a:off x="1846913" y="2140850"/>
            <a:ext cx="1375500" cy="9378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0" name="Shape 190"/>
          <p:cNvSpPr txBox="1"/>
          <p:nvPr/>
        </p:nvSpPr>
        <p:spPr>
          <a:xfrm>
            <a:off x="311700" y="34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3800" b="1" dirty="0">
                <a:solidFill>
                  <a:srgbClr val="666666"/>
                </a:solidFill>
                <a:latin typeface="JasmineUPC"/>
                <a:ea typeface="JasmineUPC"/>
                <a:cs typeface="JasmineUPC"/>
                <a:sym typeface="JasmineUPC"/>
              </a:rPr>
              <a:t>หัวข้อที่จะนำเสนอ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800" b="1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2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84288" y="2933463"/>
            <a:ext cx="548700" cy="5487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559263" y="1809325"/>
            <a:ext cx="548700" cy="548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64825" y="1926550"/>
            <a:ext cx="548700" cy="5487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5674388" y="2933463"/>
            <a:ext cx="548700" cy="548700"/>
          </a:xfrm>
          <a:prstGeom prst="ellipse">
            <a:avLst/>
          </a:prstGeom>
          <a:solidFill>
            <a:srgbClr val="A64D7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96" name="Shape 196"/>
          <p:cNvGrpSpPr/>
          <p:nvPr/>
        </p:nvGrpSpPr>
        <p:grpSpPr>
          <a:xfrm rot="2792398">
            <a:off x="7036278" y="289315"/>
            <a:ext cx="1343067" cy="2727612"/>
            <a:chOff x="5126038" y="1379538"/>
            <a:chExt cx="1933500" cy="3927513"/>
          </a:xfrm>
        </p:grpSpPr>
        <p:sp>
          <p:nvSpPr>
            <p:cNvPr id="197" name="Shape 197"/>
            <p:cNvSpPr/>
            <p:nvPr/>
          </p:nvSpPr>
          <p:spPr>
            <a:xfrm>
              <a:off x="5807076" y="4344988"/>
              <a:ext cx="139800" cy="53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5502"/>
                  </a:moveTo>
                  <a:cubicBezTo>
                    <a:pt x="120000" y="6889"/>
                    <a:pt x="93333" y="0"/>
                    <a:pt x="60000" y="0"/>
                  </a:cubicBezTo>
                  <a:cubicBezTo>
                    <a:pt x="26666" y="0"/>
                    <a:pt x="0" y="6889"/>
                    <a:pt x="0" y="15502"/>
                  </a:cubicBezTo>
                  <a:cubicBezTo>
                    <a:pt x="0" y="24114"/>
                    <a:pt x="60000" y="119999"/>
                    <a:pt x="60000" y="119999"/>
                  </a:cubicBezTo>
                  <a:cubicBezTo>
                    <a:pt x="60000" y="119999"/>
                    <a:pt x="120000" y="24114"/>
                    <a:pt x="120000" y="1550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6021388" y="4768851"/>
              <a:ext cx="139800" cy="53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5502"/>
                  </a:moveTo>
                  <a:cubicBezTo>
                    <a:pt x="120000" y="6889"/>
                    <a:pt x="93333" y="0"/>
                    <a:pt x="60000" y="0"/>
                  </a:cubicBezTo>
                  <a:cubicBezTo>
                    <a:pt x="26666" y="0"/>
                    <a:pt x="0" y="6889"/>
                    <a:pt x="0" y="15502"/>
                  </a:cubicBezTo>
                  <a:cubicBezTo>
                    <a:pt x="0" y="24114"/>
                    <a:pt x="60000" y="119999"/>
                    <a:pt x="60000" y="119999"/>
                  </a:cubicBezTo>
                  <a:cubicBezTo>
                    <a:pt x="60000" y="119999"/>
                    <a:pt x="120000" y="24114"/>
                    <a:pt x="120000" y="1550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6243638" y="4414838"/>
              <a:ext cx="139800" cy="536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5502"/>
                  </a:moveTo>
                  <a:cubicBezTo>
                    <a:pt x="120000" y="6889"/>
                    <a:pt x="93333" y="0"/>
                    <a:pt x="60000" y="0"/>
                  </a:cubicBezTo>
                  <a:cubicBezTo>
                    <a:pt x="26666" y="0"/>
                    <a:pt x="0" y="6889"/>
                    <a:pt x="0" y="15502"/>
                  </a:cubicBezTo>
                  <a:cubicBezTo>
                    <a:pt x="0" y="24114"/>
                    <a:pt x="60000" y="119999"/>
                    <a:pt x="60000" y="119999"/>
                  </a:cubicBezTo>
                  <a:cubicBezTo>
                    <a:pt x="60000" y="119999"/>
                    <a:pt x="120000" y="24114"/>
                    <a:pt x="120000" y="1550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5126038" y="3352801"/>
              <a:ext cx="1933500" cy="13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80" y="64000"/>
                  </a:moveTo>
                  <a:cubicBezTo>
                    <a:pt x="85446" y="64000"/>
                    <a:pt x="107167" y="87182"/>
                    <a:pt x="115895" y="120000"/>
                  </a:cubicBezTo>
                  <a:cubicBezTo>
                    <a:pt x="118565" y="110072"/>
                    <a:pt x="120000" y="99270"/>
                    <a:pt x="120000" y="88000"/>
                  </a:cubicBezTo>
                  <a:cubicBezTo>
                    <a:pt x="120000" y="39416"/>
                    <a:pt x="93098" y="0"/>
                    <a:pt x="59980" y="0"/>
                  </a:cubicBezTo>
                  <a:cubicBezTo>
                    <a:pt x="26821" y="0"/>
                    <a:pt x="0" y="39416"/>
                    <a:pt x="0" y="87883"/>
                  </a:cubicBezTo>
                  <a:cubicBezTo>
                    <a:pt x="0" y="99211"/>
                    <a:pt x="1474" y="109956"/>
                    <a:pt x="4104" y="119883"/>
                  </a:cubicBezTo>
                  <a:cubicBezTo>
                    <a:pt x="12793" y="87182"/>
                    <a:pt x="34553" y="64000"/>
                    <a:pt x="59980" y="64000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6338888" y="3386138"/>
              <a:ext cx="720600" cy="128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65628"/>
                  </a:lnTo>
                  <a:cubicBezTo>
                    <a:pt x="49946" y="72934"/>
                    <a:pt x="90481" y="93413"/>
                    <a:pt x="108983" y="120000"/>
                  </a:cubicBezTo>
                  <a:cubicBezTo>
                    <a:pt x="116149" y="109820"/>
                    <a:pt x="120000" y="98742"/>
                    <a:pt x="120000" y="87185"/>
                  </a:cubicBezTo>
                  <a:cubicBezTo>
                    <a:pt x="120000" y="45329"/>
                    <a:pt x="69090" y="10179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5495926" y="1381126"/>
              <a:ext cx="1195500" cy="285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67" y="117759"/>
                  </a:moveTo>
                  <a:cubicBezTo>
                    <a:pt x="71961" y="117759"/>
                    <a:pt x="83439" y="118542"/>
                    <a:pt x="94271" y="120000"/>
                  </a:cubicBezTo>
                  <a:cubicBezTo>
                    <a:pt x="110392" y="106396"/>
                    <a:pt x="120000" y="88852"/>
                    <a:pt x="120000" y="69716"/>
                  </a:cubicBezTo>
                  <a:cubicBezTo>
                    <a:pt x="120000" y="39271"/>
                    <a:pt x="95561" y="12928"/>
                    <a:pt x="59967" y="0"/>
                  </a:cubicBezTo>
                  <a:cubicBezTo>
                    <a:pt x="24373" y="12928"/>
                    <a:pt x="0" y="39271"/>
                    <a:pt x="0" y="69716"/>
                  </a:cubicBezTo>
                  <a:cubicBezTo>
                    <a:pt x="0" y="88852"/>
                    <a:pt x="9672" y="106423"/>
                    <a:pt x="25663" y="120000"/>
                  </a:cubicBezTo>
                  <a:cubicBezTo>
                    <a:pt x="36496" y="118542"/>
                    <a:pt x="48038" y="117759"/>
                    <a:pt x="59967" y="117759"/>
                  </a:cubicBezTo>
                  <a:close/>
                </a:path>
              </a:pathLst>
            </a:custGeom>
            <a:solidFill>
              <a:srgbClr val="FEAC1C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6089651" y="1379538"/>
              <a:ext cx="601800" cy="2857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1" y="0"/>
                  </a:moveTo>
                  <a:lnTo>
                    <a:pt x="0" y="134"/>
                  </a:lnTo>
                  <a:lnTo>
                    <a:pt x="0" y="117760"/>
                  </a:lnTo>
                  <a:lnTo>
                    <a:pt x="641" y="117760"/>
                  </a:lnTo>
                  <a:cubicBezTo>
                    <a:pt x="24487" y="117760"/>
                    <a:pt x="47307" y="118542"/>
                    <a:pt x="68846" y="120000"/>
                  </a:cubicBezTo>
                  <a:cubicBezTo>
                    <a:pt x="100897" y="106399"/>
                    <a:pt x="120000" y="88859"/>
                    <a:pt x="120000" y="69727"/>
                  </a:cubicBezTo>
                  <a:cubicBezTo>
                    <a:pt x="120000" y="39289"/>
                    <a:pt x="71410" y="12952"/>
                    <a:pt x="641" y="0"/>
                  </a:cubicBezTo>
                  <a:close/>
                </a:path>
              </a:pathLst>
            </a:custGeom>
            <a:solidFill>
              <a:srgbClr val="FE8222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5651501" y="1379538"/>
              <a:ext cx="882600" cy="7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56" y="117470"/>
                  </a:moveTo>
                  <a:cubicBezTo>
                    <a:pt x="80407" y="117470"/>
                    <a:pt x="100422" y="118350"/>
                    <a:pt x="120000" y="120000"/>
                  </a:cubicBezTo>
                  <a:cubicBezTo>
                    <a:pt x="105666" y="68964"/>
                    <a:pt x="84777" y="27167"/>
                    <a:pt x="59956" y="0"/>
                  </a:cubicBezTo>
                  <a:cubicBezTo>
                    <a:pt x="35134" y="27167"/>
                    <a:pt x="14333" y="68964"/>
                    <a:pt x="0" y="120000"/>
                  </a:cubicBezTo>
                  <a:cubicBezTo>
                    <a:pt x="19577" y="118350"/>
                    <a:pt x="39592" y="117470"/>
                    <a:pt x="59956" y="11747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6089651" y="1379538"/>
              <a:ext cx="444600" cy="7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49"/>
                  </a:moveTo>
                  <a:lnTo>
                    <a:pt x="0" y="117470"/>
                  </a:lnTo>
                  <a:lnTo>
                    <a:pt x="867" y="117470"/>
                  </a:lnTo>
                  <a:cubicBezTo>
                    <a:pt x="41445" y="117470"/>
                    <a:pt x="81156" y="118350"/>
                    <a:pt x="120000" y="120000"/>
                  </a:cubicBezTo>
                  <a:cubicBezTo>
                    <a:pt x="91560" y="68964"/>
                    <a:pt x="50115" y="27167"/>
                    <a:pt x="867" y="0"/>
                  </a:cubicBezTo>
                  <a:cubicBezTo>
                    <a:pt x="693" y="329"/>
                    <a:pt x="173" y="439"/>
                    <a:pt x="0" y="549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5964238" y="3294063"/>
              <a:ext cx="257100" cy="1381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24600" y="11162"/>
                    <a:pt x="0" y="33823"/>
                    <a:pt x="0" y="60000"/>
                  </a:cubicBezTo>
                  <a:cubicBezTo>
                    <a:pt x="0" y="86176"/>
                    <a:pt x="24600" y="108837"/>
                    <a:pt x="60000" y="120000"/>
                  </a:cubicBezTo>
                  <a:cubicBezTo>
                    <a:pt x="95700" y="108837"/>
                    <a:pt x="120000" y="86176"/>
                    <a:pt x="120000" y="60000"/>
                  </a:cubicBezTo>
                  <a:cubicBezTo>
                    <a:pt x="120000" y="33823"/>
                    <a:pt x="95700" y="11162"/>
                    <a:pt x="60000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6089651" y="3294063"/>
              <a:ext cx="131700" cy="1381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13"/>
                  </a:moveTo>
                  <a:lnTo>
                    <a:pt x="0" y="119441"/>
                  </a:lnTo>
                  <a:cubicBezTo>
                    <a:pt x="585" y="119609"/>
                    <a:pt x="2341" y="119832"/>
                    <a:pt x="2926" y="120000"/>
                  </a:cubicBezTo>
                  <a:cubicBezTo>
                    <a:pt x="72585" y="108837"/>
                    <a:pt x="120000" y="86176"/>
                    <a:pt x="120000" y="60000"/>
                  </a:cubicBezTo>
                  <a:cubicBezTo>
                    <a:pt x="120000" y="33823"/>
                    <a:pt x="72585" y="11162"/>
                    <a:pt x="2926" y="0"/>
                  </a:cubicBezTo>
                  <a:cubicBezTo>
                    <a:pt x="2341" y="223"/>
                    <a:pt x="585" y="446"/>
                    <a:pt x="0" y="613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5757863" y="2368551"/>
              <a:ext cx="669900" cy="6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42" y="120000"/>
                  </a:moveTo>
                  <a:cubicBezTo>
                    <a:pt x="26870" y="120000"/>
                    <a:pt x="0" y="93014"/>
                    <a:pt x="0" y="59942"/>
                  </a:cubicBezTo>
                  <a:cubicBezTo>
                    <a:pt x="0" y="26870"/>
                    <a:pt x="26870" y="0"/>
                    <a:pt x="59942" y="0"/>
                  </a:cubicBezTo>
                  <a:cubicBezTo>
                    <a:pt x="93014" y="0"/>
                    <a:pt x="120000" y="26870"/>
                    <a:pt x="120000" y="59942"/>
                  </a:cubicBezTo>
                  <a:cubicBezTo>
                    <a:pt x="120000" y="93014"/>
                    <a:pt x="93014" y="120000"/>
                    <a:pt x="59942" y="120000"/>
                  </a:cubicBezTo>
                  <a:lnTo>
                    <a:pt x="59942" y="120000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859463" y="2470151"/>
              <a:ext cx="466800" cy="466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82" y="0"/>
                  </a:moveTo>
                  <a:cubicBezTo>
                    <a:pt x="27070" y="0"/>
                    <a:pt x="330" y="26942"/>
                    <a:pt x="0" y="60000"/>
                  </a:cubicBezTo>
                  <a:cubicBezTo>
                    <a:pt x="0" y="93057"/>
                    <a:pt x="26905" y="120000"/>
                    <a:pt x="60082" y="120000"/>
                  </a:cubicBezTo>
                  <a:cubicBezTo>
                    <a:pt x="93094" y="120000"/>
                    <a:pt x="120000" y="93057"/>
                    <a:pt x="120000" y="60000"/>
                  </a:cubicBezTo>
                  <a:cubicBezTo>
                    <a:pt x="120000" y="26942"/>
                    <a:pt x="93094" y="0"/>
                    <a:pt x="60082" y="0"/>
                  </a:cubicBezTo>
                  <a:lnTo>
                    <a:pt x="600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6089651" y="2366963"/>
              <a:ext cx="338100" cy="6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" y="0"/>
                  </a:moveTo>
                  <a:lnTo>
                    <a:pt x="0" y="0"/>
                  </a:lnTo>
                  <a:lnTo>
                    <a:pt x="0" y="18355"/>
                  </a:lnTo>
                  <a:lnTo>
                    <a:pt x="1136" y="18355"/>
                  </a:lnTo>
                  <a:cubicBezTo>
                    <a:pt x="46590" y="18355"/>
                    <a:pt x="83636" y="37055"/>
                    <a:pt x="83636" y="60000"/>
                  </a:cubicBezTo>
                  <a:cubicBezTo>
                    <a:pt x="83636" y="82944"/>
                    <a:pt x="46590" y="101644"/>
                    <a:pt x="1136" y="101644"/>
                  </a:cubicBezTo>
                  <a:lnTo>
                    <a:pt x="0" y="101644"/>
                  </a:lnTo>
                  <a:lnTo>
                    <a:pt x="0" y="120000"/>
                  </a:lnTo>
                  <a:lnTo>
                    <a:pt x="1136" y="120000"/>
                  </a:lnTo>
                  <a:cubicBezTo>
                    <a:pt x="66590" y="120000"/>
                    <a:pt x="120000" y="93040"/>
                    <a:pt x="120000" y="60000"/>
                  </a:cubicBezTo>
                  <a:cubicBezTo>
                    <a:pt x="120000" y="26959"/>
                    <a:pt x="66590" y="0"/>
                    <a:pt x="1136" y="0"/>
                  </a:cubicBezTo>
                  <a:close/>
                </a:path>
              </a:pathLst>
            </a:custGeom>
            <a:solidFill>
              <a:srgbClr val="1695A4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6089651" y="2470151"/>
              <a:ext cx="236400" cy="466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17"/>
                  </a:moveTo>
                  <a:cubicBezTo>
                    <a:pt x="120000" y="26905"/>
                    <a:pt x="66847" y="0"/>
                    <a:pt x="1630" y="0"/>
                  </a:cubicBezTo>
                  <a:lnTo>
                    <a:pt x="0" y="0"/>
                  </a:lnTo>
                  <a:lnTo>
                    <a:pt x="0" y="119834"/>
                  </a:lnTo>
                  <a:lnTo>
                    <a:pt x="1630" y="119834"/>
                  </a:lnTo>
                  <a:cubicBezTo>
                    <a:pt x="66847" y="120000"/>
                    <a:pt x="120000" y="93094"/>
                    <a:pt x="120000" y="59917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ffectLst>
              <a:outerShdw blurRad="142875" dist="19050" dir="5400000" algn="bl" rotWithShape="0">
                <a:srgbClr val="999999">
                  <a:alpha val="57000"/>
                </a:srgbClr>
              </a:outerShdw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Shape 212"/>
          <p:cNvSpPr txBox="1"/>
          <p:nvPr/>
        </p:nvSpPr>
        <p:spPr>
          <a:xfrm>
            <a:off x="-112083" y="3624189"/>
            <a:ext cx="2120756" cy="34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Flickr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ให้บริการอะไร?</a:t>
            </a:r>
            <a:endParaRPr lang="th" sz="2000" b="1" dirty="0">
              <a:latin typeface="TH Sarabun New" panose="020B0500040200020003" pitchFamily="34" charset="-34"/>
              <a:ea typeface="Angsana New"/>
              <a:cs typeface="TH Sarabun New" panose="020B0500040200020003" pitchFamily="34" charset="-34"/>
              <a:sym typeface="Angsana New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079338" y="2883438"/>
            <a:ext cx="548700" cy="548700"/>
          </a:xfrm>
          <a:prstGeom prst="ellipse">
            <a:avLst/>
          </a:prstGeom>
          <a:solidFill>
            <a:srgbClr val="7890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205854" y="1118375"/>
            <a:ext cx="3236242" cy="8071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th-TH" sz="20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ประเด็นปัญหาเกี่ยวกับ </a:t>
            </a:r>
            <a:r>
              <a:rPr lang="th-TH" sz="2000" b="1" dirty="0" err="1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Scalability</a:t>
            </a:r>
            <a:r>
              <a:rPr lang="th-TH" sz="20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 </a:t>
            </a:r>
            <a:br>
              <a:rPr lang="th-TH" sz="20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</a:br>
            <a:r>
              <a:rPr lang="th-TH" sz="20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ที่ประสบในการให้บริการ</a:t>
            </a:r>
            <a:endParaRPr lang="th" sz="2000" b="1" dirty="0">
              <a:latin typeface="TH Sarabun New" panose="020B0500040200020003" pitchFamily="34" charset="-34"/>
              <a:ea typeface="Angsana New"/>
              <a:cs typeface="TH Sarabun New" panose="020B0500040200020003" pitchFamily="34" charset="-34"/>
              <a:sym typeface="Angsana New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024151" y="3779288"/>
            <a:ext cx="2788804" cy="34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th-TH" sz="20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เทคนิควิธี หรือสถาปัตยกรรม</a:t>
            </a:r>
            <a:br>
              <a:rPr lang="th-TH" sz="20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</a:br>
            <a:r>
              <a:rPr lang="th-TH" sz="20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ที่ใช้ในการแก้ปัญหา</a:t>
            </a:r>
            <a:endParaRPr lang="th" sz="2000" b="1" dirty="0">
              <a:latin typeface="TH Sarabun New" panose="020B0500040200020003" pitchFamily="34" charset="-34"/>
              <a:ea typeface="Angsana New"/>
              <a:cs typeface="TH Sarabun New" panose="020B0500040200020003" pitchFamily="34" charset="-34"/>
              <a:sym typeface="Angsana New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3298495" y="1494590"/>
            <a:ext cx="2781300" cy="34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th-TH" sz="20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ผลที่ได้จากการใช้เทคนิควิธีแก้ปัญหา</a:t>
            </a:r>
            <a:endParaRPr lang="th" sz="2000" b="1" dirty="0">
              <a:latin typeface="TH Sarabun New" panose="020B0500040200020003" pitchFamily="34" charset="-34"/>
              <a:ea typeface="Angsana New"/>
              <a:cs typeface="TH Sarabun New" panose="020B0500040200020003" pitchFamily="34" charset="-34"/>
              <a:sym typeface="Angsana New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5141613" y="3676463"/>
            <a:ext cx="1548600" cy="54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441852" y="3805909"/>
            <a:ext cx="3048922" cy="34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ความสัมพันธ์กับเนื้อหาที่เรียน</a:t>
            </a:r>
          </a:p>
          <a:p>
            <a:pPr lvl="0" algn="ctr"/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ในชม.บรรยาย</a:t>
            </a:r>
            <a:endParaRPr lang="th" sz="2000" b="1" dirty="0">
              <a:latin typeface="TH Sarabun New" panose="020B0500040200020003" pitchFamily="34" charset="-34"/>
              <a:ea typeface="Angsana New"/>
              <a:cs typeface="TH Sarabun New" panose="020B0500040200020003" pitchFamily="34" charset="-34"/>
              <a:sym typeface="Angsana New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563350" y="3037113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28588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28675" y="1912963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28588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158400" y="2987088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28588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4543900" y="2030188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28588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753450" y="3037113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28588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311700" y="1938150"/>
            <a:ext cx="8520600" cy="1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th-TH" sz="7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Flickr</a:t>
            </a:r>
            <a:r>
              <a:rPr lang="th-TH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ให้บริการอะไร?</a:t>
            </a:r>
            <a:endParaRPr lang="th" sz="7200" b="1" dirty="0">
              <a:latin typeface="TH Sarabun New" panose="020B0500040200020003" pitchFamily="34" charset="-34"/>
              <a:ea typeface="Angsana New"/>
              <a:cs typeface="TH Sarabun New" panose="020B0500040200020003" pitchFamily="34" charset="-34"/>
              <a:sym typeface="Angsana New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3</a:t>
            </a:fld>
            <a:endParaRPr lang="th"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4</a:t>
            </a:fld>
            <a:endParaRPr lang="th" sz="1300">
              <a:solidFill>
                <a:srgbClr val="FFFFFF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5EF3631-1152-4CC0-833D-A89852FC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08" y="1277136"/>
            <a:ext cx="7229183" cy="3735670"/>
          </a:xfrm>
          <a:prstGeom prst="rect">
            <a:avLst/>
          </a:prstGeom>
        </p:spPr>
      </p:pic>
      <p:sp>
        <p:nvSpPr>
          <p:cNvPr id="9" name="Shape 250">
            <a:extLst>
              <a:ext uri="{FF2B5EF4-FFF2-40B4-BE49-F238E27FC236}">
                <a16:creationId xmlns:a16="http://schemas.microsoft.com/office/drawing/2014/main" id="{9F4DD23B-1BD8-4158-86BE-8087D0778B73}"/>
              </a:ext>
            </a:extLst>
          </p:cNvPr>
          <p:cNvSpPr txBox="1"/>
          <p:nvPr/>
        </p:nvSpPr>
        <p:spPr>
          <a:xfrm>
            <a:off x="311699" y="130694"/>
            <a:ext cx="8520600" cy="12203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60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Flickr(</a:t>
            </a:r>
            <a:r>
              <a:rPr lang="en-US" sz="54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main</a:t>
            </a:r>
            <a:r>
              <a:rPr lang="en-US" sz="60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 page) </a:t>
            </a:r>
            <a:endParaRPr lang="th" sz="6000" b="1" dirty="0">
              <a:solidFill>
                <a:srgbClr val="595959"/>
              </a:solidFill>
              <a:latin typeface="JasmineUPC"/>
              <a:ea typeface="JasmineUPC"/>
              <a:cs typeface="JasmineUPC"/>
              <a:sym typeface="JasmineUP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5</a:t>
            </a:fld>
            <a:endParaRPr lang="th" sz="1300">
              <a:solidFill>
                <a:srgbClr val="FFFFFF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5EF3631-1152-4CC0-833D-A89852FC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08" y="1118440"/>
            <a:ext cx="7229183" cy="3687828"/>
          </a:xfrm>
          <a:prstGeom prst="rect">
            <a:avLst/>
          </a:prstGeom>
        </p:spPr>
      </p:pic>
      <p:sp>
        <p:nvSpPr>
          <p:cNvPr id="4" name="Shape 250">
            <a:extLst>
              <a:ext uri="{FF2B5EF4-FFF2-40B4-BE49-F238E27FC236}">
                <a16:creationId xmlns:a16="http://schemas.microsoft.com/office/drawing/2014/main" id="{8BE7557D-570F-4D22-8732-8CB684A9BCA7}"/>
              </a:ext>
            </a:extLst>
          </p:cNvPr>
          <p:cNvSpPr txBox="1"/>
          <p:nvPr/>
        </p:nvSpPr>
        <p:spPr>
          <a:xfrm>
            <a:off x="311699" y="130694"/>
            <a:ext cx="8520600" cy="12203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54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Flickr(result page) </a:t>
            </a:r>
            <a:endParaRPr lang="th" sz="5400" b="1" dirty="0">
              <a:solidFill>
                <a:srgbClr val="595959"/>
              </a:solidFill>
              <a:latin typeface="JasmineUPC"/>
              <a:ea typeface="JasmineUPC"/>
              <a:cs typeface="JasmineUPC"/>
              <a:sym typeface="JasmineUPC"/>
            </a:endParaRPr>
          </a:p>
        </p:txBody>
      </p:sp>
    </p:spTree>
    <p:extLst>
      <p:ext uri="{BB962C8B-B14F-4D97-AF65-F5344CB8AC3E}">
        <p14:creationId xmlns:p14="http://schemas.microsoft.com/office/powerpoint/2010/main" val="302479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3683132" y="3630542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3685132" y="1203355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3683116" y="2352455"/>
            <a:ext cx="5931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 txBox="1"/>
          <p:nvPr/>
        </p:nvSpPr>
        <p:spPr>
          <a:xfrm>
            <a:off x="4313899" y="1203363"/>
            <a:ext cx="4444693" cy="54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AngsanaUPC"/>
                <a:cs typeface="TH Sarabun New" panose="020B0500040200020003" pitchFamily="34" charset="-34"/>
                <a:sym typeface="AngsanaUPC"/>
              </a:rPr>
              <a:t>เกิดขึ้นโดย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AngsanaUPC"/>
                <a:cs typeface="TH Sarabun New" panose="020B0500040200020003" pitchFamily="34" charset="-34"/>
                <a:sym typeface="AngsanaUPC"/>
              </a:rPr>
              <a:t>Ludicorp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AngsanaUPC"/>
                <a:cs typeface="TH Sarabun New" panose="020B0500040200020003" pitchFamily="34" charset="-34"/>
                <a:sym typeface="AngsanaUPC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H Sarabun New" panose="020B0500040200020003" pitchFamily="34" charset="-34"/>
                <a:ea typeface="AngsanaUPC"/>
                <a:cs typeface="TH Sarabun New" panose="020B0500040200020003" pitchFamily="34" charset="-34"/>
                <a:sym typeface="AngsanaUPC"/>
              </a:rPr>
              <a:t>inc.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AngsanaUPC"/>
                <a:cs typeface="TH Sarabun New" panose="020B0500040200020003" pitchFamily="34" charset="-34"/>
                <a:sym typeface="AngsanaUPC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AngsanaUPC"/>
                <a:cs typeface="TH Sarabun New" panose="020B0500040200020003" pitchFamily="34" charset="-34"/>
                <a:sym typeface="AngsanaUPC"/>
              </a:rPr>
              <a:t>ต่อมาโดน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AngsanaUPC"/>
                <a:cs typeface="TH Sarabun New" panose="020B0500040200020003" pitchFamily="34" charset="-34"/>
                <a:sym typeface="AngsanaUPC"/>
              </a:rPr>
              <a:t>yahoo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AngsanaUPC"/>
                <a:cs typeface="TH Sarabun New" panose="020B0500040200020003" pitchFamily="34" charset="-34"/>
                <a:sym typeface="AngsanaUPC"/>
              </a:rPr>
              <a:t>ซื้อไป</a:t>
            </a:r>
            <a:endParaRPr lang="th" sz="2400" dirty="0">
              <a:solidFill>
                <a:schemeClr val="tx1"/>
              </a:solidFill>
              <a:latin typeface="TH Sarabun New" panose="020B0500040200020003" pitchFamily="34" charset="-34"/>
              <a:ea typeface="AngsanaUPC"/>
              <a:cs typeface="TH Sarabun New" panose="020B0500040200020003" pitchFamily="34" charset="-34"/>
              <a:sym typeface="AngsanaUPC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311700" y="34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60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What is </a:t>
            </a:r>
            <a:r>
              <a:rPr lang="en-US" sz="54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Flickr</a:t>
            </a:r>
            <a:r>
              <a:rPr lang="en-US" sz="60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 Service? </a:t>
            </a:r>
            <a:endParaRPr lang="th" sz="6000" b="1" dirty="0">
              <a:solidFill>
                <a:srgbClr val="595959"/>
              </a:solidFill>
              <a:latin typeface="JasmineUPC"/>
              <a:ea typeface="JasmineUPC"/>
              <a:cs typeface="JasmineUPC"/>
              <a:sym typeface="JasmineUPC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6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130653" y="1866286"/>
            <a:ext cx="1347890" cy="1729133"/>
          </a:xfrm>
          <a:custGeom>
            <a:avLst/>
            <a:gdLst/>
            <a:ahLst/>
            <a:cxnLst/>
            <a:rect l="0" t="0" r="0" b="0"/>
            <a:pathLst>
              <a:path w="1318230" h="1695228" extrusionOk="0">
                <a:moveTo>
                  <a:pt x="463723" y="1679365"/>
                </a:moveTo>
                <a:cubicBezTo>
                  <a:pt x="372995" y="1673435"/>
                  <a:pt x="363506" y="1666320"/>
                  <a:pt x="349867" y="1647344"/>
                </a:cubicBezTo>
                <a:cubicBezTo>
                  <a:pt x="336228" y="1628368"/>
                  <a:pt x="381296" y="1598125"/>
                  <a:pt x="381889" y="1565510"/>
                </a:cubicBezTo>
                <a:cubicBezTo>
                  <a:pt x="382482" y="1532895"/>
                  <a:pt x="372994" y="1502060"/>
                  <a:pt x="353425" y="1451655"/>
                </a:cubicBezTo>
                <a:cubicBezTo>
                  <a:pt x="333856" y="1401250"/>
                  <a:pt x="308951" y="1344322"/>
                  <a:pt x="264476" y="1263082"/>
                </a:cubicBezTo>
                <a:cubicBezTo>
                  <a:pt x="220001" y="1181842"/>
                  <a:pt x="126901" y="1073916"/>
                  <a:pt x="86577" y="964212"/>
                </a:cubicBezTo>
                <a:cubicBezTo>
                  <a:pt x="46253" y="854508"/>
                  <a:pt x="0" y="733536"/>
                  <a:pt x="22534" y="604856"/>
                </a:cubicBezTo>
                <a:cubicBezTo>
                  <a:pt x="45068" y="476176"/>
                  <a:pt x="128087" y="289382"/>
                  <a:pt x="221780" y="192131"/>
                </a:cubicBezTo>
                <a:cubicBezTo>
                  <a:pt x="315473" y="94880"/>
                  <a:pt x="467874" y="42696"/>
                  <a:pt x="584694" y="21348"/>
                </a:cubicBezTo>
                <a:cubicBezTo>
                  <a:pt x="701514" y="0"/>
                  <a:pt x="820707" y="23720"/>
                  <a:pt x="922702" y="64044"/>
                </a:cubicBezTo>
                <a:cubicBezTo>
                  <a:pt x="1024697" y="104368"/>
                  <a:pt x="1131437" y="168412"/>
                  <a:pt x="1196666" y="263291"/>
                </a:cubicBezTo>
                <a:cubicBezTo>
                  <a:pt x="1261896" y="358170"/>
                  <a:pt x="1309928" y="503454"/>
                  <a:pt x="1314079" y="633320"/>
                </a:cubicBezTo>
                <a:cubicBezTo>
                  <a:pt x="1318230" y="763186"/>
                  <a:pt x="1282651" y="915587"/>
                  <a:pt x="1221572" y="1042488"/>
                </a:cubicBezTo>
                <a:cubicBezTo>
                  <a:pt x="1160493" y="1169389"/>
                  <a:pt x="1001059" y="1300885"/>
                  <a:pt x="947608" y="1394727"/>
                </a:cubicBezTo>
                <a:cubicBezTo>
                  <a:pt x="894157" y="1488569"/>
                  <a:pt x="909762" y="1557505"/>
                  <a:pt x="900867" y="1605538"/>
                </a:cubicBezTo>
                <a:cubicBezTo>
                  <a:pt x="891972" y="1653571"/>
                  <a:pt x="967095" y="1670619"/>
                  <a:pt x="894238" y="1682923"/>
                </a:cubicBezTo>
                <a:cubicBezTo>
                  <a:pt x="821381" y="1695228"/>
                  <a:pt x="554452" y="1685295"/>
                  <a:pt x="463723" y="1679365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1124554" y="1854809"/>
            <a:ext cx="1379093" cy="1728793"/>
          </a:xfrm>
          <a:custGeom>
            <a:avLst/>
            <a:gdLst/>
            <a:ahLst/>
            <a:cxnLst/>
            <a:rect l="0" t="0" r="0" b="0"/>
            <a:pathLst>
              <a:path w="812" h="1020" extrusionOk="0">
                <a:moveTo>
                  <a:pt x="361" y="0"/>
                </a:moveTo>
                <a:lnTo>
                  <a:pt x="403" y="0"/>
                </a:lnTo>
                <a:lnTo>
                  <a:pt x="447" y="3"/>
                </a:lnTo>
                <a:lnTo>
                  <a:pt x="490" y="10"/>
                </a:lnTo>
                <a:lnTo>
                  <a:pt x="531" y="20"/>
                </a:lnTo>
                <a:lnTo>
                  <a:pt x="571" y="34"/>
                </a:lnTo>
                <a:lnTo>
                  <a:pt x="607" y="50"/>
                </a:lnTo>
                <a:lnTo>
                  <a:pt x="644" y="74"/>
                </a:lnTo>
                <a:lnTo>
                  <a:pt x="678" y="101"/>
                </a:lnTo>
                <a:lnTo>
                  <a:pt x="710" y="131"/>
                </a:lnTo>
                <a:lnTo>
                  <a:pt x="737" y="165"/>
                </a:lnTo>
                <a:lnTo>
                  <a:pt x="760" y="202"/>
                </a:lnTo>
                <a:lnTo>
                  <a:pt x="778" y="241"/>
                </a:lnTo>
                <a:lnTo>
                  <a:pt x="792" y="282"/>
                </a:lnTo>
                <a:lnTo>
                  <a:pt x="804" y="332"/>
                </a:lnTo>
                <a:lnTo>
                  <a:pt x="810" y="380"/>
                </a:lnTo>
                <a:lnTo>
                  <a:pt x="812" y="426"/>
                </a:lnTo>
                <a:lnTo>
                  <a:pt x="809" y="471"/>
                </a:lnTo>
                <a:lnTo>
                  <a:pt x="801" y="514"/>
                </a:lnTo>
                <a:lnTo>
                  <a:pt x="788" y="557"/>
                </a:lnTo>
                <a:lnTo>
                  <a:pt x="770" y="598"/>
                </a:lnTo>
                <a:lnTo>
                  <a:pt x="742" y="651"/>
                </a:lnTo>
                <a:lnTo>
                  <a:pt x="710" y="701"/>
                </a:lnTo>
                <a:lnTo>
                  <a:pt x="676" y="747"/>
                </a:lnTo>
                <a:lnTo>
                  <a:pt x="669" y="757"/>
                </a:lnTo>
                <a:lnTo>
                  <a:pt x="661" y="766"/>
                </a:lnTo>
                <a:lnTo>
                  <a:pt x="642" y="789"/>
                </a:lnTo>
                <a:lnTo>
                  <a:pt x="625" y="812"/>
                </a:lnTo>
                <a:lnTo>
                  <a:pt x="607" y="837"/>
                </a:lnTo>
                <a:lnTo>
                  <a:pt x="592" y="861"/>
                </a:lnTo>
                <a:lnTo>
                  <a:pt x="579" y="886"/>
                </a:lnTo>
                <a:lnTo>
                  <a:pt x="571" y="911"/>
                </a:lnTo>
                <a:lnTo>
                  <a:pt x="566" y="938"/>
                </a:lnTo>
                <a:lnTo>
                  <a:pt x="567" y="964"/>
                </a:lnTo>
                <a:lnTo>
                  <a:pt x="573" y="992"/>
                </a:lnTo>
                <a:lnTo>
                  <a:pt x="537" y="1004"/>
                </a:lnTo>
                <a:lnTo>
                  <a:pt x="531" y="973"/>
                </a:lnTo>
                <a:lnTo>
                  <a:pt x="529" y="944"/>
                </a:lnTo>
                <a:lnTo>
                  <a:pt x="531" y="916"/>
                </a:lnTo>
                <a:lnTo>
                  <a:pt x="539" y="889"/>
                </a:lnTo>
                <a:lnTo>
                  <a:pt x="550" y="862"/>
                </a:lnTo>
                <a:lnTo>
                  <a:pt x="564" y="836"/>
                </a:lnTo>
                <a:lnTo>
                  <a:pt x="579" y="811"/>
                </a:lnTo>
                <a:lnTo>
                  <a:pt x="597" y="788"/>
                </a:lnTo>
                <a:lnTo>
                  <a:pt x="615" y="765"/>
                </a:lnTo>
                <a:lnTo>
                  <a:pt x="632" y="743"/>
                </a:lnTo>
                <a:lnTo>
                  <a:pt x="647" y="725"/>
                </a:lnTo>
                <a:lnTo>
                  <a:pt x="680" y="680"/>
                </a:lnTo>
                <a:lnTo>
                  <a:pt x="710" y="632"/>
                </a:lnTo>
                <a:lnTo>
                  <a:pt x="737" y="582"/>
                </a:lnTo>
                <a:lnTo>
                  <a:pt x="754" y="545"/>
                </a:lnTo>
                <a:lnTo>
                  <a:pt x="765" y="506"/>
                </a:lnTo>
                <a:lnTo>
                  <a:pt x="772" y="466"/>
                </a:lnTo>
                <a:lnTo>
                  <a:pt x="775" y="424"/>
                </a:lnTo>
                <a:lnTo>
                  <a:pt x="773" y="382"/>
                </a:lnTo>
                <a:lnTo>
                  <a:pt x="767" y="336"/>
                </a:lnTo>
                <a:lnTo>
                  <a:pt x="757" y="291"/>
                </a:lnTo>
                <a:lnTo>
                  <a:pt x="744" y="254"/>
                </a:lnTo>
                <a:lnTo>
                  <a:pt x="727" y="218"/>
                </a:lnTo>
                <a:lnTo>
                  <a:pt x="707" y="186"/>
                </a:lnTo>
                <a:lnTo>
                  <a:pt x="682" y="156"/>
                </a:lnTo>
                <a:lnTo>
                  <a:pt x="654" y="128"/>
                </a:lnTo>
                <a:lnTo>
                  <a:pt x="624" y="103"/>
                </a:lnTo>
                <a:lnTo>
                  <a:pt x="589" y="83"/>
                </a:lnTo>
                <a:lnTo>
                  <a:pt x="556" y="67"/>
                </a:lnTo>
                <a:lnTo>
                  <a:pt x="521" y="54"/>
                </a:lnTo>
                <a:lnTo>
                  <a:pt x="483" y="46"/>
                </a:lnTo>
                <a:lnTo>
                  <a:pt x="443" y="39"/>
                </a:lnTo>
                <a:lnTo>
                  <a:pt x="403" y="37"/>
                </a:lnTo>
                <a:lnTo>
                  <a:pt x="364" y="37"/>
                </a:lnTo>
                <a:lnTo>
                  <a:pt x="326" y="41"/>
                </a:lnTo>
                <a:lnTo>
                  <a:pt x="290" y="48"/>
                </a:lnTo>
                <a:lnTo>
                  <a:pt x="255" y="60"/>
                </a:lnTo>
                <a:lnTo>
                  <a:pt x="224" y="75"/>
                </a:lnTo>
                <a:lnTo>
                  <a:pt x="196" y="94"/>
                </a:lnTo>
                <a:lnTo>
                  <a:pt x="169" y="115"/>
                </a:lnTo>
                <a:lnTo>
                  <a:pt x="145" y="139"/>
                </a:lnTo>
                <a:lnTo>
                  <a:pt x="123" y="164"/>
                </a:lnTo>
                <a:lnTo>
                  <a:pt x="105" y="191"/>
                </a:lnTo>
                <a:lnTo>
                  <a:pt x="88" y="219"/>
                </a:lnTo>
                <a:lnTo>
                  <a:pt x="73" y="248"/>
                </a:lnTo>
                <a:lnTo>
                  <a:pt x="61" y="276"/>
                </a:lnTo>
                <a:lnTo>
                  <a:pt x="53" y="304"/>
                </a:lnTo>
                <a:lnTo>
                  <a:pt x="43" y="346"/>
                </a:lnTo>
                <a:lnTo>
                  <a:pt x="38" y="391"/>
                </a:lnTo>
                <a:lnTo>
                  <a:pt x="37" y="438"/>
                </a:lnTo>
                <a:lnTo>
                  <a:pt x="41" y="484"/>
                </a:lnTo>
                <a:lnTo>
                  <a:pt x="49" y="530"/>
                </a:lnTo>
                <a:lnTo>
                  <a:pt x="61" y="574"/>
                </a:lnTo>
                <a:lnTo>
                  <a:pt x="77" y="617"/>
                </a:lnTo>
                <a:lnTo>
                  <a:pt x="92" y="646"/>
                </a:lnTo>
                <a:lnTo>
                  <a:pt x="109" y="674"/>
                </a:lnTo>
                <a:lnTo>
                  <a:pt x="128" y="701"/>
                </a:lnTo>
                <a:lnTo>
                  <a:pt x="148" y="729"/>
                </a:lnTo>
                <a:lnTo>
                  <a:pt x="193" y="793"/>
                </a:lnTo>
                <a:lnTo>
                  <a:pt x="212" y="828"/>
                </a:lnTo>
                <a:lnTo>
                  <a:pt x="229" y="865"/>
                </a:lnTo>
                <a:lnTo>
                  <a:pt x="238" y="891"/>
                </a:lnTo>
                <a:lnTo>
                  <a:pt x="245" y="912"/>
                </a:lnTo>
                <a:lnTo>
                  <a:pt x="249" y="931"/>
                </a:lnTo>
                <a:lnTo>
                  <a:pt x="249" y="948"/>
                </a:lnTo>
                <a:lnTo>
                  <a:pt x="249" y="962"/>
                </a:lnTo>
                <a:lnTo>
                  <a:pt x="246" y="973"/>
                </a:lnTo>
                <a:lnTo>
                  <a:pt x="242" y="983"/>
                </a:lnTo>
                <a:lnTo>
                  <a:pt x="236" y="993"/>
                </a:lnTo>
                <a:lnTo>
                  <a:pt x="230" y="1001"/>
                </a:lnTo>
                <a:lnTo>
                  <a:pt x="223" y="1008"/>
                </a:lnTo>
                <a:lnTo>
                  <a:pt x="219" y="1011"/>
                </a:lnTo>
                <a:lnTo>
                  <a:pt x="216" y="1014"/>
                </a:lnTo>
                <a:lnTo>
                  <a:pt x="214" y="1020"/>
                </a:lnTo>
                <a:lnTo>
                  <a:pt x="178" y="1011"/>
                </a:lnTo>
                <a:lnTo>
                  <a:pt x="183" y="999"/>
                </a:lnTo>
                <a:lnTo>
                  <a:pt x="191" y="989"/>
                </a:lnTo>
                <a:lnTo>
                  <a:pt x="198" y="981"/>
                </a:lnTo>
                <a:lnTo>
                  <a:pt x="205" y="973"/>
                </a:lnTo>
                <a:lnTo>
                  <a:pt x="211" y="962"/>
                </a:lnTo>
                <a:lnTo>
                  <a:pt x="212" y="954"/>
                </a:lnTo>
                <a:lnTo>
                  <a:pt x="212" y="944"/>
                </a:lnTo>
                <a:lnTo>
                  <a:pt x="211" y="932"/>
                </a:lnTo>
                <a:lnTo>
                  <a:pt x="208" y="917"/>
                </a:lnTo>
                <a:lnTo>
                  <a:pt x="203" y="900"/>
                </a:lnTo>
                <a:lnTo>
                  <a:pt x="196" y="879"/>
                </a:lnTo>
                <a:lnTo>
                  <a:pt x="180" y="845"/>
                </a:lnTo>
                <a:lnTo>
                  <a:pt x="161" y="812"/>
                </a:lnTo>
                <a:lnTo>
                  <a:pt x="141" y="781"/>
                </a:lnTo>
                <a:lnTo>
                  <a:pt x="118" y="750"/>
                </a:lnTo>
                <a:lnTo>
                  <a:pt x="79" y="693"/>
                </a:lnTo>
                <a:lnTo>
                  <a:pt x="61" y="664"/>
                </a:lnTo>
                <a:lnTo>
                  <a:pt x="45" y="632"/>
                </a:lnTo>
                <a:lnTo>
                  <a:pt x="28" y="593"/>
                </a:lnTo>
                <a:lnTo>
                  <a:pt x="15" y="551"/>
                </a:lnTo>
                <a:lnTo>
                  <a:pt x="7" y="507"/>
                </a:lnTo>
                <a:lnTo>
                  <a:pt x="2" y="463"/>
                </a:lnTo>
                <a:lnTo>
                  <a:pt x="0" y="420"/>
                </a:lnTo>
                <a:lnTo>
                  <a:pt x="2" y="376"/>
                </a:lnTo>
                <a:lnTo>
                  <a:pt x="8" y="334"/>
                </a:lnTo>
                <a:lnTo>
                  <a:pt x="17" y="294"/>
                </a:lnTo>
                <a:lnTo>
                  <a:pt x="27" y="264"/>
                </a:lnTo>
                <a:lnTo>
                  <a:pt x="41" y="232"/>
                </a:lnTo>
                <a:lnTo>
                  <a:pt x="57" y="201"/>
                </a:lnTo>
                <a:lnTo>
                  <a:pt x="74" y="170"/>
                </a:lnTo>
                <a:lnTo>
                  <a:pt x="96" y="141"/>
                </a:lnTo>
                <a:lnTo>
                  <a:pt x="119" y="112"/>
                </a:lnTo>
                <a:lnTo>
                  <a:pt x="146" y="87"/>
                </a:lnTo>
                <a:lnTo>
                  <a:pt x="175" y="63"/>
                </a:lnTo>
                <a:lnTo>
                  <a:pt x="207" y="43"/>
                </a:lnTo>
                <a:lnTo>
                  <a:pt x="243" y="26"/>
                </a:lnTo>
                <a:lnTo>
                  <a:pt x="280" y="13"/>
                </a:lnTo>
                <a:lnTo>
                  <a:pt x="319" y="5"/>
                </a:lnTo>
                <a:lnTo>
                  <a:pt x="36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1391201" y="3514112"/>
            <a:ext cx="720117" cy="788126"/>
          </a:xfrm>
          <a:custGeom>
            <a:avLst/>
            <a:gdLst/>
            <a:ahLst/>
            <a:cxnLst/>
            <a:rect l="0" t="0" r="0" b="0"/>
            <a:pathLst>
              <a:path w="424" h="465" extrusionOk="0">
                <a:moveTo>
                  <a:pt x="162" y="196"/>
                </a:moveTo>
                <a:lnTo>
                  <a:pt x="147" y="198"/>
                </a:lnTo>
                <a:lnTo>
                  <a:pt x="131" y="201"/>
                </a:lnTo>
                <a:lnTo>
                  <a:pt x="114" y="206"/>
                </a:lnTo>
                <a:lnTo>
                  <a:pt x="143" y="207"/>
                </a:lnTo>
                <a:lnTo>
                  <a:pt x="174" y="206"/>
                </a:lnTo>
                <a:lnTo>
                  <a:pt x="185" y="206"/>
                </a:lnTo>
                <a:lnTo>
                  <a:pt x="196" y="205"/>
                </a:lnTo>
                <a:lnTo>
                  <a:pt x="270" y="205"/>
                </a:lnTo>
                <a:lnTo>
                  <a:pt x="295" y="204"/>
                </a:lnTo>
                <a:lnTo>
                  <a:pt x="322" y="203"/>
                </a:lnTo>
                <a:lnTo>
                  <a:pt x="345" y="202"/>
                </a:lnTo>
                <a:lnTo>
                  <a:pt x="321" y="199"/>
                </a:lnTo>
                <a:lnTo>
                  <a:pt x="293" y="197"/>
                </a:lnTo>
                <a:lnTo>
                  <a:pt x="266" y="196"/>
                </a:lnTo>
                <a:lnTo>
                  <a:pt x="162" y="196"/>
                </a:lnTo>
                <a:close/>
                <a:moveTo>
                  <a:pt x="220" y="106"/>
                </a:moveTo>
                <a:lnTo>
                  <a:pt x="187" y="107"/>
                </a:lnTo>
                <a:lnTo>
                  <a:pt x="159" y="109"/>
                </a:lnTo>
                <a:lnTo>
                  <a:pt x="182" y="111"/>
                </a:lnTo>
                <a:lnTo>
                  <a:pt x="202" y="113"/>
                </a:lnTo>
                <a:lnTo>
                  <a:pt x="220" y="114"/>
                </a:lnTo>
                <a:lnTo>
                  <a:pt x="251" y="114"/>
                </a:lnTo>
                <a:lnTo>
                  <a:pt x="282" y="113"/>
                </a:lnTo>
                <a:lnTo>
                  <a:pt x="309" y="112"/>
                </a:lnTo>
                <a:lnTo>
                  <a:pt x="331" y="111"/>
                </a:lnTo>
                <a:lnTo>
                  <a:pt x="349" y="110"/>
                </a:lnTo>
                <a:lnTo>
                  <a:pt x="321" y="108"/>
                </a:lnTo>
                <a:lnTo>
                  <a:pt x="288" y="106"/>
                </a:lnTo>
                <a:lnTo>
                  <a:pt x="220" y="106"/>
                </a:lnTo>
                <a:close/>
                <a:moveTo>
                  <a:pt x="406" y="0"/>
                </a:moveTo>
                <a:lnTo>
                  <a:pt x="413" y="12"/>
                </a:lnTo>
                <a:lnTo>
                  <a:pt x="416" y="23"/>
                </a:lnTo>
                <a:lnTo>
                  <a:pt x="415" y="32"/>
                </a:lnTo>
                <a:lnTo>
                  <a:pt x="413" y="38"/>
                </a:lnTo>
                <a:lnTo>
                  <a:pt x="405" y="46"/>
                </a:lnTo>
                <a:lnTo>
                  <a:pt x="393" y="53"/>
                </a:lnTo>
                <a:lnTo>
                  <a:pt x="377" y="57"/>
                </a:lnTo>
                <a:lnTo>
                  <a:pt x="357" y="60"/>
                </a:lnTo>
                <a:lnTo>
                  <a:pt x="302" y="60"/>
                </a:lnTo>
                <a:lnTo>
                  <a:pt x="268" y="58"/>
                </a:lnTo>
                <a:lnTo>
                  <a:pt x="228" y="55"/>
                </a:lnTo>
                <a:lnTo>
                  <a:pt x="208" y="54"/>
                </a:lnTo>
                <a:lnTo>
                  <a:pt x="186" y="52"/>
                </a:lnTo>
                <a:lnTo>
                  <a:pt x="162" y="51"/>
                </a:lnTo>
                <a:lnTo>
                  <a:pt x="138" y="50"/>
                </a:lnTo>
                <a:lnTo>
                  <a:pt x="92" y="50"/>
                </a:lnTo>
                <a:lnTo>
                  <a:pt x="73" y="51"/>
                </a:lnTo>
                <a:lnTo>
                  <a:pt x="56" y="53"/>
                </a:lnTo>
                <a:lnTo>
                  <a:pt x="45" y="56"/>
                </a:lnTo>
                <a:lnTo>
                  <a:pt x="38" y="61"/>
                </a:lnTo>
                <a:lnTo>
                  <a:pt x="37" y="64"/>
                </a:lnTo>
                <a:lnTo>
                  <a:pt x="37" y="66"/>
                </a:lnTo>
                <a:lnTo>
                  <a:pt x="39" y="70"/>
                </a:lnTo>
                <a:lnTo>
                  <a:pt x="46" y="78"/>
                </a:lnTo>
                <a:lnTo>
                  <a:pt x="59" y="85"/>
                </a:lnTo>
                <a:lnTo>
                  <a:pt x="85" y="79"/>
                </a:lnTo>
                <a:lnTo>
                  <a:pt x="110" y="76"/>
                </a:lnTo>
                <a:lnTo>
                  <a:pt x="135" y="74"/>
                </a:lnTo>
                <a:lnTo>
                  <a:pt x="142" y="74"/>
                </a:lnTo>
                <a:lnTo>
                  <a:pt x="150" y="73"/>
                </a:lnTo>
                <a:lnTo>
                  <a:pt x="154" y="73"/>
                </a:lnTo>
                <a:lnTo>
                  <a:pt x="164" y="72"/>
                </a:lnTo>
                <a:lnTo>
                  <a:pt x="179" y="71"/>
                </a:lnTo>
                <a:lnTo>
                  <a:pt x="198" y="71"/>
                </a:lnTo>
                <a:lnTo>
                  <a:pt x="220" y="70"/>
                </a:lnTo>
                <a:lnTo>
                  <a:pt x="244" y="69"/>
                </a:lnTo>
                <a:lnTo>
                  <a:pt x="271" y="69"/>
                </a:lnTo>
                <a:lnTo>
                  <a:pt x="297" y="70"/>
                </a:lnTo>
                <a:lnTo>
                  <a:pt x="323" y="71"/>
                </a:lnTo>
                <a:lnTo>
                  <a:pt x="347" y="73"/>
                </a:lnTo>
                <a:lnTo>
                  <a:pt x="370" y="76"/>
                </a:lnTo>
                <a:lnTo>
                  <a:pt x="388" y="80"/>
                </a:lnTo>
                <a:lnTo>
                  <a:pt x="403" y="86"/>
                </a:lnTo>
                <a:lnTo>
                  <a:pt x="414" y="93"/>
                </a:lnTo>
                <a:lnTo>
                  <a:pt x="421" y="100"/>
                </a:lnTo>
                <a:lnTo>
                  <a:pt x="424" y="109"/>
                </a:lnTo>
                <a:lnTo>
                  <a:pt x="424" y="118"/>
                </a:lnTo>
                <a:lnTo>
                  <a:pt x="422" y="124"/>
                </a:lnTo>
                <a:lnTo>
                  <a:pt x="419" y="130"/>
                </a:lnTo>
                <a:lnTo>
                  <a:pt x="412" y="134"/>
                </a:lnTo>
                <a:lnTo>
                  <a:pt x="402" y="139"/>
                </a:lnTo>
                <a:lnTo>
                  <a:pt x="389" y="142"/>
                </a:lnTo>
                <a:lnTo>
                  <a:pt x="372" y="145"/>
                </a:lnTo>
                <a:lnTo>
                  <a:pt x="350" y="147"/>
                </a:lnTo>
                <a:lnTo>
                  <a:pt x="324" y="149"/>
                </a:lnTo>
                <a:lnTo>
                  <a:pt x="291" y="150"/>
                </a:lnTo>
                <a:lnTo>
                  <a:pt x="252" y="151"/>
                </a:lnTo>
                <a:lnTo>
                  <a:pt x="214" y="151"/>
                </a:lnTo>
                <a:lnTo>
                  <a:pt x="196" y="150"/>
                </a:lnTo>
                <a:lnTo>
                  <a:pt x="176" y="148"/>
                </a:lnTo>
                <a:lnTo>
                  <a:pt x="153" y="145"/>
                </a:lnTo>
                <a:lnTo>
                  <a:pt x="130" y="142"/>
                </a:lnTo>
                <a:lnTo>
                  <a:pt x="105" y="137"/>
                </a:lnTo>
                <a:lnTo>
                  <a:pt x="82" y="131"/>
                </a:lnTo>
                <a:lnTo>
                  <a:pt x="59" y="124"/>
                </a:lnTo>
                <a:lnTo>
                  <a:pt x="55" y="126"/>
                </a:lnTo>
                <a:lnTo>
                  <a:pt x="51" y="129"/>
                </a:lnTo>
                <a:lnTo>
                  <a:pt x="48" y="131"/>
                </a:lnTo>
                <a:lnTo>
                  <a:pt x="45" y="134"/>
                </a:lnTo>
                <a:lnTo>
                  <a:pt x="44" y="138"/>
                </a:lnTo>
                <a:lnTo>
                  <a:pt x="41" y="143"/>
                </a:lnTo>
                <a:lnTo>
                  <a:pt x="40" y="150"/>
                </a:lnTo>
                <a:lnTo>
                  <a:pt x="40" y="159"/>
                </a:lnTo>
                <a:lnTo>
                  <a:pt x="43" y="171"/>
                </a:lnTo>
                <a:lnTo>
                  <a:pt x="47" y="180"/>
                </a:lnTo>
                <a:lnTo>
                  <a:pt x="55" y="188"/>
                </a:lnTo>
                <a:lnTo>
                  <a:pt x="74" y="180"/>
                </a:lnTo>
                <a:lnTo>
                  <a:pt x="94" y="173"/>
                </a:lnTo>
                <a:lnTo>
                  <a:pt x="114" y="167"/>
                </a:lnTo>
                <a:lnTo>
                  <a:pt x="133" y="163"/>
                </a:lnTo>
                <a:lnTo>
                  <a:pt x="150" y="160"/>
                </a:lnTo>
                <a:lnTo>
                  <a:pt x="165" y="158"/>
                </a:lnTo>
                <a:lnTo>
                  <a:pt x="177" y="158"/>
                </a:lnTo>
                <a:lnTo>
                  <a:pt x="187" y="159"/>
                </a:lnTo>
                <a:lnTo>
                  <a:pt x="248" y="159"/>
                </a:lnTo>
                <a:lnTo>
                  <a:pt x="279" y="160"/>
                </a:lnTo>
                <a:lnTo>
                  <a:pt x="307" y="161"/>
                </a:lnTo>
                <a:lnTo>
                  <a:pt x="332" y="163"/>
                </a:lnTo>
                <a:lnTo>
                  <a:pt x="355" y="166"/>
                </a:lnTo>
                <a:lnTo>
                  <a:pt x="375" y="171"/>
                </a:lnTo>
                <a:lnTo>
                  <a:pt x="392" y="177"/>
                </a:lnTo>
                <a:lnTo>
                  <a:pt x="405" y="186"/>
                </a:lnTo>
                <a:lnTo>
                  <a:pt x="413" y="194"/>
                </a:lnTo>
                <a:lnTo>
                  <a:pt x="416" y="202"/>
                </a:lnTo>
                <a:lnTo>
                  <a:pt x="416" y="209"/>
                </a:lnTo>
                <a:lnTo>
                  <a:pt x="415" y="214"/>
                </a:lnTo>
                <a:lnTo>
                  <a:pt x="412" y="219"/>
                </a:lnTo>
                <a:lnTo>
                  <a:pt x="406" y="225"/>
                </a:lnTo>
                <a:lnTo>
                  <a:pt x="398" y="229"/>
                </a:lnTo>
                <a:lnTo>
                  <a:pt x="387" y="233"/>
                </a:lnTo>
                <a:lnTo>
                  <a:pt x="372" y="236"/>
                </a:lnTo>
                <a:lnTo>
                  <a:pt x="353" y="238"/>
                </a:lnTo>
                <a:lnTo>
                  <a:pt x="329" y="239"/>
                </a:lnTo>
                <a:lnTo>
                  <a:pt x="301" y="240"/>
                </a:lnTo>
                <a:lnTo>
                  <a:pt x="267" y="241"/>
                </a:lnTo>
                <a:lnTo>
                  <a:pt x="197" y="241"/>
                </a:lnTo>
                <a:lnTo>
                  <a:pt x="186" y="242"/>
                </a:lnTo>
                <a:lnTo>
                  <a:pt x="176" y="242"/>
                </a:lnTo>
                <a:lnTo>
                  <a:pt x="154" y="243"/>
                </a:lnTo>
                <a:lnTo>
                  <a:pt x="130" y="243"/>
                </a:lnTo>
                <a:lnTo>
                  <a:pt x="103" y="242"/>
                </a:lnTo>
                <a:lnTo>
                  <a:pt x="78" y="238"/>
                </a:lnTo>
                <a:lnTo>
                  <a:pt x="54" y="230"/>
                </a:lnTo>
                <a:lnTo>
                  <a:pt x="46" y="236"/>
                </a:lnTo>
                <a:lnTo>
                  <a:pt x="45" y="238"/>
                </a:lnTo>
                <a:lnTo>
                  <a:pt x="46" y="240"/>
                </a:lnTo>
                <a:lnTo>
                  <a:pt x="48" y="241"/>
                </a:lnTo>
                <a:lnTo>
                  <a:pt x="72" y="245"/>
                </a:lnTo>
                <a:lnTo>
                  <a:pt x="99" y="248"/>
                </a:lnTo>
                <a:lnTo>
                  <a:pt x="130" y="249"/>
                </a:lnTo>
                <a:lnTo>
                  <a:pt x="265" y="249"/>
                </a:lnTo>
                <a:lnTo>
                  <a:pt x="298" y="251"/>
                </a:lnTo>
                <a:lnTo>
                  <a:pt x="330" y="253"/>
                </a:lnTo>
                <a:lnTo>
                  <a:pt x="359" y="258"/>
                </a:lnTo>
                <a:lnTo>
                  <a:pt x="362" y="259"/>
                </a:lnTo>
                <a:lnTo>
                  <a:pt x="369" y="262"/>
                </a:lnTo>
                <a:lnTo>
                  <a:pt x="375" y="266"/>
                </a:lnTo>
                <a:lnTo>
                  <a:pt x="382" y="271"/>
                </a:lnTo>
                <a:lnTo>
                  <a:pt x="388" y="276"/>
                </a:lnTo>
                <a:lnTo>
                  <a:pt x="390" y="283"/>
                </a:lnTo>
                <a:lnTo>
                  <a:pt x="390" y="292"/>
                </a:lnTo>
                <a:lnTo>
                  <a:pt x="387" y="299"/>
                </a:lnTo>
                <a:lnTo>
                  <a:pt x="383" y="304"/>
                </a:lnTo>
                <a:lnTo>
                  <a:pt x="375" y="307"/>
                </a:lnTo>
                <a:lnTo>
                  <a:pt x="365" y="309"/>
                </a:lnTo>
                <a:lnTo>
                  <a:pt x="351" y="310"/>
                </a:lnTo>
                <a:lnTo>
                  <a:pt x="331" y="309"/>
                </a:lnTo>
                <a:lnTo>
                  <a:pt x="307" y="308"/>
                </a:lnTo>
                <a:lnTo>
                  <a:pt x="276" y="306"/>
                </a:lnTo>
                <a:lnTo>
                  <a:pt x="251" y="304"/>
                </a:lnTo>
                <a:lnTo>
                  <a:pt x="224" y="303"/>
                </a:lnTo>
                <a:lnTo>
                  <a:pt x="196" y="301"/>
                </a:lnTo>
                <a:lnTo>
                  <a:pt x="145" y="301"/>
                </a:lnTo>
                <a:lnTo>
                  <a:pt x="125" y="302"/>
                </a:lnTo>
                <a:lnTo>
                  <a:pt x="149" y="305"/>
                </a:lnTo>
                <a:lnTo>
                  <a:pt x="176" y="307"/>
                </a:lnTo>
                <a:lnTo>
                  <a:pt x="233" y="309"/>
                </a:lnTo>
                <a:lnTo>
                  <a:pt x="258" y="309"/>
                </a:lnTo>
                <a:lnTo>
                  <a:pt x="280" y="308"/>
                </a:lnTo>
                <a:lnTo>
                  <a:pt x="281" y="308"/>
                </a:lnTo>
                <a:lnTo>
                  <a:pt x="283" y="309"/>
                </a:lnTo>
                <a:lnTo>
                  <a:pt x="293" y="311"/>
                </a:lnTo>
                <a:lnTo>
                  <a:pt x="304" y="313"/>
                </a:lnTo>
                <a:lnTo>
                  <a:pt x="313" y="317"/>
                </a:lnTo>
                <a:lnTo>
                  <a:pt x="321" y="322"/>
                </a:lnTo>
                <a:lnTo>
                  <a:pt x="326" y="328"/>
                </a:lnTo>
                <a:lnTo>
                  <a:pt x="327" y="336"/>
                </a:lnTo>
                <a:lnTo>
                  <a:pt x="327" y="345"/>
                </a:lnTo>
                <a:lnTo>
                  <a:pt x="322" y="352"/>
                </a:lnTo>
                <a:lnTo>
                  <a:pt x="314" y="358"/>
                </a:lnTo>
                <a:lnTo>
                  <a:pt x="302" y="363"/>
                </a:lnTo>
                <a:lnTo>
                  <a:pt x="287" y="368"/>
                </a:lnTo>
                <a:lnTo>
                  <a:pt x="269" y="373"/>
                </a:lnTo>
                <a:lnTo>
                  <a:pt x="257" y="376"/>
                </a:lnTo>
                <a:lnTo>
                  <a:pt x="244" y="380"/>
                </a:lnTo>
                <a:lnTo>
                  <a:pt x="230" y="384"/>
                </a:lnTo>
                <a:lnTo>
                  <a:pt x="215" y="388"/>
                </a:lnTo>
                <a:lnTo>
                  <a:pt x="202" y="393"/>
                </a:lnTo>
                <a:lnTo>
                  <a:pt x="193" y="399"/>
                </a:lnTo>
                <a:lnTo>
                  <a:pt x="188" y="404"/>
                </a:lnTo>
                <a:lnTo>
                  <a:pt x="194" y="408"/>
                </a:lnTo>
                <a:lnTo>
                  <a:pt x="203" y="412"/>
                </a:lnTo>
                <a:lnTo>
                  <a:pt x="217" y="417"/>
                </a:lnTo>
                <a:lnTo>
                  <a:pt x="232" y="421"/>
                </a:lnTo>
                <a:lnTo>
                  <a:pt x="247" y="425"/>
                </a:lnTo>
                <a:lnTo>
                  <a:pt x="277" y="429"/>
                </a:lnTo>
                <a:lnTo>
                  <a:pt x="287" y="429"/>
                </a:lnTo>
                <a:lnTo>
                  <a:pt x="289" y="465"/>
                </a:lnTo>
                <a:lnTo>
                  <a:pt x="275" y="465"/>
                </a:lnTo>
                <a:lnTo>
                  <a:pt x="260" y="463"/>
                </a:lnTo>
                <a:lnTo>
                  <a:pt x="243" y="460"/>
                </a:lnTo>
                <a:lnTo>
                  <a:pt x="226" y="457"/>
                </a:lnTo>
                <a:lnTo>
                  <a:pt x="208" y="452"/>
                </a:lnTo>
                <a:lnTo>
                  <a:pt x="190" y="445"/>
                </a:lnTo>
                <a:lnTo>
                  <a:pt x="176" y="439"/>
                </a:lnTo>
                <a:lnTo>
                  <a:pt x="163" y="430"/>
                </a:lnTo>
                <a:lnTo>
                  <a:pt x="155" y="419"/>
                </a:lnTo>
                <a:lnTo>
                  <a:pt x="152" y="408"/>
                </a:lnTo>
                <a:lnTo>
                  <a:pt x="152" y="398"/>
                </a:lnTo>
                <a:lnTo>
                  <a:pt x="155" y="388"/>
                </a:lnTo>
                <a:lnTo>
                  <a:pt x="163" y="378"/>
                </a:lnTo>
                <a:lnTo>
                  <a:pt x="174" y="368"/>
                </a:lnTo>
                <a:lnTo>
                  <a:pt x="189" y="360"/>
                </a:lnTo>
                <a:lnTo>
                  <a:pt x="207" y="352"/>
                </a:lnTo>
                <a:lnTo>
                  <a:pt x="229" y="345"/>
                </a:lnTo>
                <a:lnTo>
                  <a:pt x="208" y="345"/>
                </a:lnTo>
                <a:lnTo>
                  <a:pt x="186" y="344"/>
                </a:lnTo>
                <a:lnTo>
                  <a:pt x="164" y="343"/>
                </a:lnTo>
                <a:lnTo>
                  <a:pt x="142" y="341"/>
                </a:lnTo>
                <a:lnTo>
                  <a:pt x="122" y="338"/>
                </a:lnTo>
                <a:lnTo>
                  <a:pt x="103" y="335"/>
                </a:lnTo>
                <a:lnTo>
                  <a:pt x="87" y="330"/>
                </a:lnTo>
                <a:lnTo>
                  <a:pt x="74" y="325"/>
                </a:lnTo>
                <a:lnTo>
                  <a:pt x="65" y="318"/>
                </a:lnTo>
                <a:lnTo>
                  <a:pt x="60" y="310"/>
                </a:lnTo>
                <a:lnTo>
                  <a:pt x="60" y="301"/>
                </a:lnTo>
                <a:lnTo>
                  <a:pt x="62" y="293"/>
                </a:lnTo>
                <a:lnTo>
                  <a:pt x="67" y="287"/>
                </a:lnTo>
                <a:lnTo>
                  <a:pt x="73" y="282"/>
                </a:lnTo>
                <a:lnTo>
                  <a:pt x="53" y="280"/>
                </a:lnTo>
                <a:lnTo>
                  <a:pt x="37" y="275"/>
                </a:lnTo>
                <a:lnTo>
                  <a:pt x="32" y="274"/>
                </a:lnTo>
                <a:lnTo>
                  <a:pt x="20" y="266"/>
                </a:lnTo>
                <a:lnTo>
                  <a:pt x="13" y="257"/>
                </a:lnTo>
                <a:lnTo>
                  <a:pt x="9" y="249"/>
                </a:lnTo>
                <a:lnTo>
                  <a:pt x="7" y="241"/>
                </a:lnTo>
                <a:lnTo>
                  <a:pt x="8" y="234"/>
                </a:lnTo>
                <a:lnTo>
                  <a:pt x="9" y="229"/>
                </a:lnTo>
                <a:lnTo>
                  <a:pt x="14" y="219"/>
                </a:lnTo>
                <a:lnTo>
                  <a:pt x="23" y="209"/>
                </a:lnTo>
                <a:lnTo>
                  <a:pt x="13" y="197"/>
                </a:lnTo>
                <a:lnTo>
                  <a:pt x="7" y="181"/>
                </a:lnTo>
                <a:lnTo>
                  <a:pt x="3" y="163"/>
                </a:lnTo>
                <a:lnTo>
                  <a:pt x="3" y="144"/>
                </a:lnTo>
                <a:lnTo>
                  <a:pt x="8" y="126"/>
                </a:lnTo>
                <a:lnTo>
                  <a:pt x="17" y="110"/>
                </a:lnTo>
                <a:lnTo>
                  <a:pt x="20" y="108"/>
                </a:lnTo>
                <a:lnTo>
                  <a:pt x="23" y="105"/>
                </a:lnTo>
                <a:lnTo>
                  <a:pt x="15" y="99"/>
                </a:lnTo>
                <a:lnTo>
                  <a:pt x="8" y="91"/>
                </a:lnTo>
                <a:lnTo>
                  <a:pt x="1" y="76"/>
                </a:lnTo>
                <a:lnTo>
                  <a:pt x="0" y="61"/>
                </a:lnTo>
                <a:lnTo>
                  <a:pt x="4" y="46"/>
                </a:lnTo>
                <a:lnTo>
                  <a:pt x="12" y="35"/>
                </a:lnTo>
                <a:lnTo>
                  <a:pt x="25" y="26"/>
                </a:lnTo>
                <a:lnTo>
                  <a:pt x="43" y="20"/>
                </a:lnTo>
                <a:lnTo>
                  <a:pt x="63" y="16"/>
                </a:lnTo>
                <a:lnTo>
                  <a:pt x="89" y="14"/>
                </a:lnTo>
                <a:lnTo>
                  <a:pt x="118" y="13"/>
                </a:lnTo>
                <a:lnTo>
                  <a:pt x="151" y="14"/>
                </a:lnTo>
                <a:lnTo>
                  <a:pt x="188" y="16"/>
                </a:lnTo>
                <a:lnTo>
                  <a:pt x="230" y="19"/>
                </a:lnTo>
                <a:lnTo>
                  <a:pt x="249" y="20"/>
                </a:lnTo>
                <a:lnTo>
                  <a:pt x="270" y="22"/>
                </a:lnTo>
                <a:lnTo>
                  <a:pt x="311" y="24"/>
                </a:lnTo>
                <a:lnTo>
                  <a:pt x="348" y="24"/>
                </a:lnTo>
                <a:lnTo>
                  <a:pt x="363" y="23"/>
                </a:lnTo>
                <a:lnTo>
                  <a:pt x="374" y="21"/>
                </a:lnTo>
                <a:lnTo>
                  <a:pt x="381" y="18"/>
                </a:lnTo>
                <a:lnTo>
                  <a:pt x="381" y="19"/>
                </a:lnTo>
                <a:lnTo>
                  <a:pt x="380" y="19"/>
                </a:lnTo>
                <a:lnTo>
                  <a:pt x="380" y="20"/>
                </a:lnTo>
                <a:lnTo>
                  <a:pt x="40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1437058" y="2753103"/>
            <a:ext cx="563865" cy="796601"/>
          </a:xfrm>
          <a:custGeom>
            <a:avLst/>
            <a:gdLst/>
            <a:ahLst/>
            <a:cxnLst/>
            <a:rect l="0" t="0" r="0" b="0"/>
            <a:pathLst>
              <a:path w="332" h="470" extrusionOk="0">
                <a:moveTo>
                  <a:pt x="267" y="55"/>
                </a:moveTo>
                <a:lnTo>
                  <a:pt x="264" y="56"/>
                </a:lnTo>
                <a:lnTo>
                  <a:pt x="261" y="56"/>
                </a:lnTo>
                <a:lnTo>
                  <a:pt x="254" y="58"/>
                </a:lnTo>
                <a:lnTo>
                  <a:pt x="248" y="61"/>
                </a:lnTo>
                <a:lnTo>
                  <a:pt x="240" y="66"/>
                </a:lnTo>
                <a:lnTo>
                  <a:pt x="233" y="74"/>
                </a:lnTo>
                <a:lnTo>
                  <a:pt x="229" y="85"/>
                </a:lnTo>
                <a:lnTo>
                  <a:pt x="226" y="97"/>
                </a:lnTo>
                <a:lnTo>
                  <a:pt x="224" y="109"/>
                </a:lnTo>
                <a:lnTo>
                  <a:pt x="247" y="103"/>
                </a:lnTo>
                <a:lnTo>
                  <a:pt x="266" y="96"/>
                </a:lnTo>
                <a:lnTo>
                  <a:pt x="281" y="89"/>
                </a:lnTo>
                <a:lnTo>
                  <a:pt x="291" y="81"/>
                </a:lnTo>
                <a:lnTo>
                  <a:pt x="295" y="73"/>
                </a:lnTo>
                <a:lnTo>
                  <a:pt x="296" y="69"/>
                </a:lnTo>
                <a:lnTo>
                  <a:pt x="295" y="65"/>
                </a:lnTo>
                <a:lnTo>
                  <a:pt x="290" y="60"/>
                </a:lnTo>
                <a:lnTo>
                  <a:pt x="281" y="56"/>
                </a:lnTo>
                <a:lnTo>
                  <a:pt x="269" y="55"/>
                </a:lnTo>
                <a:lnTo>
                  <a:pt x="267" y="55"/>
                </a:lnTo>
                <a:close/>
                <a:moveTo>
                  <a:pt x="65" y="36"/>
                </a:moveTo>
                <a:lnTo>
                  <a:pt x="61" y="38"/>
                </a:lnTo>
                <a:lnTo>
                  <a:pt x="54" y="44"/>
                </a:lnTo>
                <a:lnTo>
                  <a:pt x="48" y="54"/>
                </a:lnTo>
                <a:lnTo>
                  <a:pt x="42" y="67"/>
                </a:lnTo>
                <a:lnTo>
                  <a:pt x="37" y="84"/>
                </a:lnTo>
                <a:lnTo>
                  <a:pt x="36" y="92"/>
                </a:lnTo>
                <a:lnTo>
                  <a:pt x="36" y="98"/>
                </a:lnTo>
                <a:lnTo>
                  <a:pt x="38" y="101"/>
                </a:lnTo>
                <a:lnTo>
                  <a:pt x="39" y="103"/>
                </a:lnTo>
                <a:lnTo>
                  <a:pt x="46" y="109"/>
                </a:lnTo>
                <a:lnTo>
                  <a:pt x="56" y="113"/>
                </a:lnTo>
                <a:lnTo>
                  <a:pt x="67" y="116"/>
                </a:lnTo>
                <a:lnTo>
                  <a:pt x="81" y="118"/>
                </a:lnTo>
                <a:lnTo>
                  <a:pt x="94" y="120"/>
                </a:lnTo>
                <a:lnTo>
                  <a:pt x="108" y="121"/>
                </a:lnTo>
                <a:lnTo>
                  <a:pt x="103" y="97"/>
                </a:lnTo>
                <a:lnTo>
                  <a:pt x="98" y="78"/>
                </a:lnTo>
                <a:lnTo>
                  <a:pt x="92" y="63"/>
                </a:lnTo>
                <a:lnTo>
                  <a:pt x="84" y="50"/>
                </a:lnTo>
                <a:lnTo>
                  <a:pt x="77" y="42"/>
                </a:lnTo>
                <a:lnTo>
                  <a:pt x="70" y="37"/>
                </a:lnTo>
                <a:lnTo>
                  <a:pt x="65" y="36"/>
                </a:lnTo>
                <a:close/>
                <a:moveTo>
                  <a:pt x="60" y="0"/>
                </a:moveTo>
                <a:lnTo>
                  <a:pt x="68" y="0"/>
                </a:lnTo>
                <a:lnTo>
                  <a:pt x="78" y="2"/>
                </a:lnTo>
                <a:lnTo>
                  <a:pt x="89" y="6"/>
                </a:lnTo>
                <a:lnTo>
                  <a:pt x="101" y="15"/>
                </a:lnTo>
                <a:lnTo>
                  <a:pt x="112" y="28"/>
                </a:lnTo>
                <a:lnTo>
                  <a:pt x="123" y="45"/>
                </a:lnTo>
                <a:lnTo>
                  <a:pt x="129" y="58"/>
                </a:lnTo>
                <a:lnTo>
                  <a:pt x="134" y="76"/>
                </a:lnTo>
                <a:lnTo>
                  <a:pt x="139" y="97"/>
                </a:lnTo>
                <a:lnTo>
                  <a:pt x="143" y="122"/>
                </a:lnTo>
                <a:lnTo>
                  <a:pt x="164" y="121"/>
                </a:lnTo>
                <a:lnTo>
                  <a:pt x="186" y="117"/>
                </a:lnTo>
                <a:lnTo>
                  <a:pt x="190" y="96"/>
                </a:lnTo>
                <a:lnTo>
                  <a:pt x="194" y="77"/>
                </a:lnTo>
                <a:lnTo>
                  <a:pt x="200" y="60"/>
                </a:lnTo>
                <a:lnTo>
                  <a:pt x="209" y="45"/>
                </a:lnTo>
                <a:lnTo>
                  <a:pt x="222" y="33"/>
                </a:lnTo>
                <a:lnTo>
                  <a:pt x="238" y="25"/>
                </a:lnTo>
                <a:lnTo>
                  <a:pt x="256" y="20"/>
                </a:lnTo>
                <a:lnTo>
                  <a:pt x="274" y="19"/>
                </a:lnTo>
                <a:lnTo>
                  <a:pt x="290" y="22"/>
                </a:lnTo>
                <a:lnTo>
                  <a:pt x="304" y="28"/>
                </a:lnTo>
                <a:lnTo>
                  <a:pt x="317" y="35"/>
                </a:lnTo>
                <a:lnTo>
                  <a:pt x="326" y="46"/>
                </a:lnTo>
                <a:lnTo>
                  <a:pt x="329" y="51"/>
                </a:lnTo>
                <a:lnTo>
                  <a:pt x="331" y="58"/>
                </a:lnTo>
                <a:lnTo>
                  <a:pt x="332" y="67"/>
                </a:lnTo>
                <a:lnTo>
                  <a:pt x="331" y="78"/>
                </a:lnTo>
                <a:lnTo>
                  <a:pt x="327" y="90"/>
                </a:lnTo>
                <a:lnTo>
                  <a:pt x="319" y="102"/>
                </a:lnTo>
                <a:lnTo>
                  <a:pt x="306" y="114"/>
                </a:lnTo>
                <a:lnTo>
                  <a:pt x="290" y="125"/>
                </a:lnTo>
                <a:lnTo>
                  <a:pt x="269" y="134"/>
                </a:lnTo>
                <a:lnTo>
                  <a:pt x="245" y="142"/>
                </a:lnTo>
                <a:lnTo>
                  <a:pt x="220" y="147"/>
                </a:lnTo>
                <a:lnTo>
                  <a:pt x="220" y="172"/>
                </a:lnTo>
                <a:lnTo>
                  <a:pt x="221" y="200"/>
                </a:lnTo>
                <a:lnTo>
                  <a:pt x="224" y="229"/>
                </a:lnTo>
                <a:lnTo>
                  <a:pt x="228" y="262"/>
                </a:lnTo>
                <a:lnTo>
                  <a:pt x="231" y="282"/>
                </a:lnTo>
                <a:lnTo>
                  <a:pt x="236" y="307"/>
                </a:lnTo>
                <a:lnTo>
                  <a:pt x="242" y="333"/>
                </a:lnTo>
                <a:lnTo>
                  <a:pt x="255" y="390"/>
                </a:lnTo>
                <a:lnTo>
                  <a:pt x="262" y="416"/>
                </a:lnTo>
                <a:lnTo>
                  <a:pt x="269" y="439"/>
                </a:lnTo>
                <a:lnTo>
                  <a:pt x="275" y="458"/>
                </a:lnTo>
                <a:lnTo>
                  <a:pt x="241" y="470"/>
                </a:lnTo>
                <a:lnTo>
                  <a:pt x="234" y="451"/>
                </a:lnTo>
                <a:lnTo>
                  <a:pt x="227" y="427"/>
                </a:lnTo>
                <a:lnTo>
                  <a:pt x="220" y="399"/>
                </a:lnTo>
                <a:lnTo>
                  <a:pt x="212" y="371"/>
                </a:lnTo>
                <a:lnTo>
                  <a:pt x="206" y="341"/>
                </a:lnTo>
                <a:lnTo>
                  <a:pt x="200" y="314"/>
                </a:lnTo>
                <a:lnTo>
                  <a:pt x="195" y="288"/>
                </a:lnTo>
                <a:lnTo>
                  <a:pt x="192" y="267"/>
                </a:lnTo>
                <a:lnTo>
                  <a:pt x="188" y="235"/>
                </a:lnTo>
                <a:lnTo>
                  <a:pt x="185" y="206"/>
                </a:lnTo>
                <a:lnTo>
                  <a:pt x="184" y="179"/>
                </a:lnTo>
                <a:lnTo>
                  <a:pt x="184" y="154"/>
                </a:lnTo>
                <a:lnTo>
                  <a:pt x="165" y="156"/>
                </a:lnTo>
                <a:lnTo>
                  <a:pt x="149" y="158"/>
                </a:lnTo>
                <a:lnTo>
                  <a:pt x="153" y="192"/>
                </a:lnTo>
                <a:lnTo>
                  <a:pt x="156" y="226"/>
                </a:lnTo>
                <a:lnTo>
                  <a:pt x="157" y="261"/>
                </a:lnTo>
                <a:lnTo>
                  <a:pt x="158" y="294"/>
                </a:lnTo>
                <a:lnTo>
                  <a:pt x="158" y="327"/>
                </a:lnTo>
                <a:lnTo>
                  <a:pt x="157" y="357"/>
                </a:lnTo>
                <a:lnTo>
                  <a:pt x="154" y="383"/>
                </a:lnTo>
                <a:lnTo>
                  <a:pt x="150" y="406"/>
                </a:lnTo>
                <a:lnTo>
                  <a:pt x="144" y="424"/>
                </a:lnTo>
                <a:lnTo>
                  <a:pt x="137" y="434"/>
                </a:lnTo>
                <a:lnTo>
                  <a:pt x="129" y="442"/>
                </a:lnTo>
                <a:lnTo>
                  <a:pt x="119" y="446"/>
                </a:lnTo>
                <a:lnTo>
                  <a:pt x="112" y="411"/>
                </a:lnTo>
                <a:lnTo>
                  <a:pt x="110" y="411"/>
                </a:lnTo>
                <a:lnTo>
                  <a:pt x="109" y="412"/>
                </a:lnTo>
                <a:lnTo>
                  <a:pt x="112" y="404"/>
                </a:lnTo>
                <a:lnTo>
                  <a:pt x="116" y="391"/>
                </a:lnTo>
                <a:lnTo>
                  <a:pt x="118" y="374"/>
                </a:lnTo>
                <a:lnTo>
                  <a:pt x="120" y="353"/>
                </a:lnTo>
                <a:lnTo>
                  <a:pt x="121" y="328"/>
                </a:lnTo>
                <a:lnTo>
                  <a:pt x="121" y="302"/>
                </a:lnTo>
                <a:lnTo>
                  <a:pt x="120" y="274"/>
                </a:lnTo>
                <a:lnTo>
                  <a:pt x="119" y="245"/>
                </a:lnTo>
                <a:lnTo>
                  <a:pt x="115" y="186"/>
                </a:lnTo>
                <a:lnTo>
                  <a:pt x="112" y="158"/>
                </a:lnTo>
                <a:lnTo>
                  <a:pt x="109" y="158"/>
                </a:lnTo>
                <a:lnTo>
                  <a:pt x="71" y="154"/>
                </a:lnTo>
                <a:lnTo>
                  <a:pt x="53" y="150"/>
                </a:lnTo>
                <a:lnTo>
                  <a:pt x="36" y="146"/>
                </a:lnTo>
                <a:lnTo>
                  <a:pt x="21" y="138"/>
                </a:lnTo>
                <a:lnTo>
                  <a:pt x="10" y="126"/>
                </a:lnTo>
                <a:lnTo>
                  <a:pt x="2" y="111"/>
                </a:lnTo>
                <a:lnTo>
                  <a:pt x="0" y="94"/>
                </a:lnTo>
                <a:lnTo>
                  <a:pt x="2" y="76"/>
                </a:lnTo>
                <a:lnTo>
                  <a:pt x="9" y="51"/>
                </a:lnTo>
                <a:lnTo>
                  <a:pt x="18" y="32"/>
                </a:lnTo>
                <a:lnTo>
                  <a:pt x="30" y="16"/>
                </a:lnTo>
                <a:lnTo>
                  <a:pt x="44" y="5"/>
                </a:lnTo>
                <a:lnTo>
                  <a:pt x="6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36705" y="2012435"/>
            <a:ext cx="417804" cy="152541"/>
          </a:xfrm>
          <a:custGeom>
            <a:avLst/>
            <a:gdLst/>
            <a:ahLst/>
            <a:cxnLst/>
            <a:rect l="0" t="0" r="0" b="0"/>
            <a:pathLst>
              <a:path w="246" h="90" extrusionOk="0">
                <a:moveTo>
                  <a:pt x="10" y="0"/>
                </a:moveTo>
                <a:lnTo>
                  <a:pt x="43" y="9"/>
                </a:lnTo>
                <a:lnTo>
                  <a:pt x="71" y="16"/>
                </a:lnTo>
                <a:lnTo>
                  <a:pt x="98" y="23"/>
                </a:lnTo>
                <a:lnTo>
                  <a:pt x="151" y="35"/>
                </a:lnTo>
                <a:lnTo>
                  <a:pt x="180" y="41"/>
                </a:lnTo>
                <a:lnTo>
                  <a:pt x="211" y="47"/>
                </a:lnTo>
                <a:lnTo>
                  <a:pt x="246" y="54"/>
                </a:lnTo>
                <a:lnTo>
                  <a:pt x="239" y="90"/>
                </a:lnTo>
                <a:lnTo>
                  <a:pt x="202" y="83"/>
                </a:lnTo>
                <a:lnTo>
                  <a:pt x="170" y="76"/>
                </a:lnTo>
                <a:lnTo>
                  <a:pt x="141" y="70"/>
                </a:lnTo>
                <a:lnTo>
                  <a:pt x="114" y="64"/>
                </a:lnTo>
                <a:lnTo>
                  <a:pt x="88" y="58"/>
                </a:lnTo>
                <a:lnTo>
                  <a:pt x="60" y="51"/>
                </a:lnTo>
                <a:lnTo>
                  <a:pt x="32" y="44"/>
                </a:lnTo>
                <a:lnTo>
                  <a:pt x="0" y="35"/>
                </a:lnTo>
                <a:lnTo>
                  <a:pt x="1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2845022" y="2538900"/>
            <a:ext cx="417804" cy="67796"/>
          </a:xfrm>
          <a:custGeom>
            <a:avLst/>
            <a:gdLst/>
            <a:ahLst/>
            <a:cxnLst/>
            <a:rect l="0" t="0" r="0" b="0"/>
            <a:pathLst>
              <a:path w="246" h="40" extrusionOk="0">
                <a:moveTo>
                  <a:pt x="244" y="0"/>
                </a:moveTo>
                <a:lnTo>
                  <a:pt x="246" y="36"/>
                </a:lnTo>
                <a:lnTo>
                  <a:pt x="203" y="37"/>
                </a:lnTo>
                <a:lnTo>
                  <a:pt x="165" y="39"/>
                </a:lnTo>
                <a:lnTo>
                  <a:pt x="132" y="40"/>
                </a:lnTo>
                <a:lnTo>
                  <a:pt x="69" y="40"/>
                </a:lnTo>
                <a:lnTo>
                  <a:pt x="36" y="39"/>
                </a:lnTo>
                <a:lnTo>
                  <a:pt x="0" y="37"/>
                </a:lnTo>
                <a:lnTo>
                  <a:pt x="2" y="1"/>
                </a:lnTo>
                <a:lnTo>
                  <a:pt x="39" y="3"/>
                </a:lnTo>
                <a:lnTo>
                  <a:pt x="72" y="3"/>
                </a:lnTo>
                <a:lnTo>
                  <a:pt x="135" y="3"/>
                </a:lnTo>
                <a:lnTo>
                  <a:pt x="167" y="3"/>
                </a:lnTo>
                <a:lnTo>
                  <a:pt x="204" y="2"/>
                </a:lnTo>
                <a:lnTo>
                  <a:pt x="244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2411933" y="1349731"/>
            <a:ext cx="207204" cy="240675"/>
          </a:xfrm>
          <a:custGeom>
            <a:avLst/>
            <a:gdLst/>
            <a:ahLst/>
            <a:cxnLst/>
            <a:rect l="0" t="0" r="0" b="0"/>
            <a:pathLst>
              <a:path w="122" h="142" extrusionOk="0">
                <a:moveTo>
                  <a:pt x="93" y="0"/>
                </a:moveTo>
                <a:lnTo>
                  <a:pt x="122" y="22"/>
                </a:lnTo>
                <a:lnTo>
                  <a:pt x="106" y="44"/>
                </a:lnTo>
                <a:lnTo>
                  <a:pt x="94" y="62"/>
                </a:lnTo>
                <a:lnTo>
                  <a:pt x="81" y="79"/>
                </a:lnTo>
                <a:lnTo>
                  <a:pt x="69" y="94"/>
                </a:lnTo>
                <a:lnTo>
                  <a:pt x="56" y="110"/>
                </a:lnTo>
                <a:lnTo>
                  <a:pt x="42" y="125"/>
                </a:lnTo>
                <a:lnTo>
                  <a:pt x="26" y="142"/>
                </a:lnTo>
                <a:lnTo>
                  <a:pt x="0" y="116"/>
                </a:lnTo>
                <a:lnTo>
                  <a:pt x="15" y="100"/>
                </a:lnTo>
                <a:lnTo>
                  <a:pt x="29" y="84"/>
                </a:lnTo>
                <a:lnTo>
                  <a:pt x="42" y="69"/>
                </a:lnTo>
                <a:lnTo>
                  <a:pt x="54" y="55"/>
                </a:lnTo>
                <a:lnTo>
                  <a:pt x="65" y="39"/>
                </a:lnTo>
                <a:lnTo>
                  <a:pt x="78" y="21"/>
                </a:lnTo>
                <a:lnTo>
                  <a:pt x="9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2712548" y="2895475"/>
            <a:ext cx="242870" cy="203387"/>
          </a:xfrm>
          <a:custGeom>
            <a:avLst/>
            <a:gdLst/>
            <a:ahLst/>
            <a:cxnLst/>
            <a:rect l="0" t="0" r="0" b="0"/>
            <a:pathLst>
              <a:path w="143" h="120" extrusionOk="0">
                <a:moveTo>
                  <a:pt x="20" y="0"/>
                </a:moveTo>
                <a:lnTo>
                  <a:pt x="42" y="14"/>
                </a:lnTo>
                <a:lnTo>
                  <a:pt x="61" y="27"/>
                </a:lnTo>
                <a:lnTo>
                  <a:pt x="78" y="40"/>
                </a:lnTo>
                <a:lnTo>
                  <a:pt x="94" y="52"/>
                </a:lnTo>
                <a:lnTo>
                  <a:pt x="109" y="63"/>
                </a:lnTo>
                <a:lnTo>
                  <a:pt x="125" y="77"/>
                </a:lnTo>
                <a:lnTo>
                  <a:pt x="143" y="93"/>
                </a:lnTo>
                <a:lnTo>
                  <a:pt x="118" y="120"/>
                </a:lnTo>
                <a:lnTo>
                  <a:pt x="101" y="105"/>
                </a:lnTo>
                <a:lnTo>
                  <a:pt x="69" y="79"/>
                </a:lnTo>
                <a:lnTo>
                  <a:pt x="55" y="68"/>
                </a:lnTo>
                <a:lnTo>
                  <a:pt x="38" y="57"/>
                </a:lnTo>
                <a:lnTo>
                  <a:pt x="20" y="44"/>
                </a:lnTo>
                <a:lnTo>
                  <a:pt x="0" y="30"/>
                </a:lnTo>
                <a:lnTo>
                  <a:pt x="2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1241742" y="1126005"/>
            <a:ext cx="237775" cy="399995"/>
          </a:xfrm>
          <a:custGeom>
            <a:avLst/>
            <a:gdLst/>
            <a:ahLst/>
            <a:cxnLst/>
            <a:rect l="0" t="0" r="0" b="0"/>
            <a:pathLst>
              <a:path w="140" h="236" extrusionOk="0">
                <a:moveTo>
                  <a:pt x="33" y="0"/>
                </a:moveTo>
                <a:lnTo>
                  <a:pt x="50" y="33"/>
                </a:lnTo>
                <a:lnTo>
                  <a:pt x="65" y="63"/>
                </a:lnTo>
                <a:lnTo>
                  <a:pt x="79" y="89"/>
                </a:lnTo>
                <a:lnTo>
                  <a:pt x="91" y="115"/>
                </a:lnTo>
                <a:lnTo>
                  <a:pt x="115" y="164"/>
                </a:lnTo>
                <a:lnTo>
                  <a:pt x="128" y="191"/>
                </a:lnTo>
                <a:lnTo>
                  <a:pt x="140" y="221"/>
                </a:lnTo>
                <a:lnTo>
                  <a:pt x="106" y="236"/>
                </a:lnTo>
                <a:lnTo>
                  <a:pt x="93" y="206"/>
                </a:lnTo>
                <a:lnTo>
                  <a:pt x="82" y="180"/>
                </a:lnTo>
                <a:lnTo>
                  <a:pt x="70" y="154"/>
                </a:lnTo>
                <a:lnTo>
                  <a:pt x="58" y="131"/>
                </a:lnTo>
                <a:lnTo>
                  <a:pt x="46" y="106"/>
                </a:lnTo>
                <a:lnTo>
                  <a:pt x="33" y="79"/>
                </a:lnTo>
                <a:lnTo>
                  <a:pt x="18" y="50"/>
                </a:lnTo>
                <a:lnTo>
                  <a:pt x="0" y="17"/>
                </a:lnTo>
                <a:lnTo>
                  <a:pt x="3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572577" y="1370069"/>
            <a:ext cx="506120" cy="471181"/>
          </a:xfrm>
          <a:custGeom>
            <a:avLst/>
            <a:gdLst/>
            <a:ahLst/>
            <a:cxnLst/>
            <a:rect l="0" t="0" r="0" b="0"/>
            <a:pathLst>
              <a:path w="298" h="278" extrusionOk="0">
                <a:moveTo>
                  <a:pt x="23" y="0"/>
                </a:moveTo>
                <a:lnTo>
                  <a:pt x="71" y="42"/>
                </a:lnTo>
                <a:lnTo>
                  <a:pt x="116" y="82"/>
                </a:lnTo>
                <a:lnTo>
                  <a:pt x="160" y="122"/>
                </a:lnTo>
                <a:lnTo>
                  <a:pt x="204" y="163"/>
                </a:lnTo>
                <a:lnTo>
                  <a:pt x="249" y="207"/>
                </a:lnTo>
                <a:lnTo>
                  <a:pt x="298" y="251"/>
                </a:lnTo>
                <a:lnTo>
                  <a:pt x="274" y="278"/>
                </a:lnTo>
                <a:lnTo>
                  <a:pt x="225" y="233"/>
                </a:lnTo>
                <a:lnTo>
                  <a:pt x="179" y="190"/>
                </a:lnTo>
                <a:lnTo>
                  <a:pt x="135" y="149"/>
                </a:lnTo>
                <a:lnTo>
                  <a:pt x="92" y="108"/>
                </a:lnTo>
                <a:lnTo>
                  <a:pt x="47" y="69"/>
                </a:lnTo>
                <a:lnTo>
                  <a:pt x="0" y="28"/>
                </a:lnTo>
                <a:lnTo>
                  <a:pt x="2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1866750" y="1005084"/>
            <a:ext cx="134173" cy="466679"/>
          </a:xfrm>
          <a:custGeom>
            <a:avLst/>
            <a:gdLst/>
            <a:ahLst/>
            <a:cxnLst/>
            <a:rect l="0" t="0" r="0" b="0"/>
            <a:pathLst>
              <a:path w="89" h="372" extrusionOk="0">
                <a:moveTo>
                  <a:pt x="52" y="0"/>
                </a:moveTo>
                <a:lnTo>
                  <a:pt x="89" y="4"/>
                </a:lnTo>
                <a:lnTo>
                  <a:pt x="79" y="86"/>
                </a:lnTo>
                <a:lnTo>
                  <a:pt x="68" y="166"/>
                </a:lnTo>
                <a:lnTo>
                  <a:pt x="55" y="245"/>
                </a:lnTo>
                <a:lnTo>
                  <a:pt x="46" y="307"/>
                </a:lnTo>
                <a:lnTo>
                  <a:pt x="36" y="372"/>
                </a:lnTo>
                <a:lnTo>
                  <a:pt x="0" y="367"/>
                </a:lnTo>
                <a:lnTo>
                  <a:pt x="9" y="301"/>
                </a:lnTo>
                <a:lnTo>
                  <a:pt x="19" y="240"/>
                </a:lnTo>
                <a:lnTo>
                  <a:pt x="32" y="160"/>
                </a:lnTo>
                <a:lnTo>
                  <a:pt x="43" y="81"/>
                </a:lnTo>
                <a:lnTo>
                  <a:pt x="52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89151" y="2522598"/>
            <a:ext cx="450074" cy="111863"/>
          </a:xfrm>
          <a:custGeom>
            <a:avLst/>
            <a:gdLst/>
            <a:ahLst/>
            <a:cxnLst/>
            <a:rect l="0" t="0" r="0" b="0"/>
            <a:pathLst>
              <a:path w="265" h="66" extrusionOk="0">
                <a:moveTo>
                  <a:pt x="261" y="0"/>
                </a:moveTo>
                <a:lnTo>
                  <a:pt x="265" y="37"/>
                </a:lnTo>
                <a:lnTo>
                  <a:pt x="218" y="42"/>
                </a:lnTo>
                <a:lnTo>
                  <a:pt x="174" y="47"/>
                </a:lnTo>
                <a:lnTo>
                  <a:pt x="63" y="58"/>
                </a:lnTo>
                <a:lnTo>
                  <a:pt x="6" y="66"/>
                </a:lnTo>
                <a:lnTo>
                  <a:pt x="0" y="31"/>
                </a:lnTo>
                <a:lnTo>
                  <a:pt x="58" y="22"/>
                </a:lnTo>
                <a:lnTo>
                  <a:pt x="115" y="16"/>
                </a:lnTo>
                <a:lnTo>
                  <a:pt x="170" y="10"/>
                </a:lnTo>
                <a:lnTo>
                  <a:pt x="214" y="5"/>
                </a:lnTo>
                <a:lnTo>
                  <a:pt x="26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727834" y="1624304"/>
            <a:ext cx="534994" cy="364403"/>
          </a:xfrm>
          <a:custGeom>
            <a:avLst/>
            <a:gdLst/>
            <a:ahLst/>
            <a:cxnLst/>
            <a:rect l="0" t="0" r="0" b="0"/>
            <a:pathLst>
              <a:path w="315" h="215" extrusionOk="0">
                <a:moveTo>
                  <a:pt x="295" y="0"/>
                </a:moveTo>
                <a:lnTo>
                  <a:pt x="315" y="30"/>
                </a:lnTo>
                <a:lnTo>
                  <a:pt x="262" y="63"/>
                </a:lnTo>
                <a:lnTo>
                  <a:pt x="212" y="94"/>
                </a:lnTo>
                <a:lnTo>
                  <a:pt x="85" y="173"/>
                </a:lnTo>
                <a:lnTo>
                  <a:pt x="20" y="215"/>
                </a:lnTo>
                <a:lnTo>
                  <a:pt x="0" y="184"/>
                </a:lnTo>
                <a:lnTo>
                  <a:pt x="49" y="152"/>
                </a:lnTo>
                <a:lnTo>
                  <a:pt x="97" y="122"/>
                </a:lnTo>
                <a:lnTo>
                  <a:pt x="145" y="92"/>
                </a:lnTo>
                <a:lnTo>
                  <a:pt x="194" y="63"/>
                </a:lnTo>
                <a:lnTo>
                  <a:pt x="244" y="32"/>
                </a:lnTo>
                <a:lnTo>
                  <a:pt x="29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100013" dist="19050" dir="5400000" algn="bl" rotWithShape="0">
              <a:srgbClr val="434343">
                <a:alpha val="5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3674825" y="2344163"/>
            <a:ext cx="568200" cy="5487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3697125" y="1203363"/>
            <a:ext cx="548700" cy="548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3685125" y="3613950"/>
            <a:ext cx="548700" cy="5487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3776175" y="1307013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3756679" y="2447814"/>
            <a:ext cx="404400" cy="341400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3764175" y="3717600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4313479" y="2344163"/>
            <a:ext cx="4656600" cy="54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AngsanaUPC"/>
                <a:cs typeface="TH Sarabun New" panose="020B0500040200020003" pitchFamily="34" charset="-34"/>
                <a:sym typeface="AngsanaUPC"/>
              </a:rPr>
              <a:t>ให้บริการ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การฝากรูปภาพ วีดีโอไว้ผ่านระบบดิจิตอล สิ่งที่แตกต่างจากเว็บไซต์</a:t>
            </a:r>
            <a:r>
              <a:rPr lang="th-TH" sz="2400" dirty="0" err="1">
                <a:solidFill>
                  <a:schemeClr val="tx1"/>
                </a:solidFill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อัปโห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ลดรูปภาพทั่วไป คือ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tag</a:t>
            </a:r>
            <a:endParaRPr lang="th" sz="2400" dirty="0">
              <a:solidFill>
                <a:schemeClr val="tx1"/>
              </a:solidFill>
              <a:latin typeface="TH Sarabun New" panose="020B0500040200020003" pitchFamily="34" charset="-34"/>
              <a:ea typeface="AngsanaUPC"/>
              <a:cs typeface="TH Sarabun New" panose="020B0500040200020003" pitchFamily="34" charset="-34"/>
              <a:sym typeface="AngsanaUPC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4301900" y="3613950"/>
            <a:ext cx="3990600" cy="54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Open Sans"/>
                <a:cs typeface="TH Sarabun New" panose="020B0500040200020003" pitchFamily="34" charset="-34"/>
                <a:sym typeface="Open Sans"/>
              </a:rPr>
              <a:t>มีเข้าใช้มากกว่า 4 พันล้าน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Open Sans"/>
                <a:cs typeface="TH Sarabun New" panose="020B0500040200020003" pitchFamily="34" charset="-34"/>
                <a:sym typeface="Open Sans"/>
              </a:rPr>
              <a:t>queries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Open Sans"/>
                <a:cs typeface="TH Sarabun New" panose="020B0500040200020003" pitchFamily="34" charset="-34"/>
                <a:sym typeface="Open Sans"/>
              </a:rPr>
              <a:t>ต่อ 1 วัน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Open Sans"/>
                <a:cs typeface="TH Sarabun New" panose="020B0500040200020003" pitchFamily="34" charset="-34"/>
                <a:sym typeface="Open Sans"/>
              </a:rPr>
              <a:t>!!</a:t>
            </a:r>
            <a:endParaRPr sz="2400" dirty="0">
              <a:solidFill>
                <a:schemeClr val="tx1"/>
              </a:solidFill>
              <a:latin typeface="TH Sarabun New" panose="020B0500040200020003" pitchFamily="34" charset="-34"/>
              <a:ea typeface="Open Sans"/>
              <a:cs typeface="TH Sarabun New" panose="020B0500040200020003" pitchFamily="34" charset="-34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449484" y="1085397"/>
            <a:ext cx="8520600" cy="1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th-TH" sz="66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ประเด็นปัญหา</a:t>
            </a:r>
          </a:p>
          <a:p>
            <a:pPr lvl="0" algn="ctr"/>
            <a:r>
              <a:rPr lang="th-TH" sz="66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เกี่ยวกับ </a:t>
            </a:r>
            <a:r>
              <a:rPr lang="th-TH" sz="6600" b="1" dirty="0" err="1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Scalability</a:t>
            </a:r>
            <a:r>
              <a:rPr lang="th-TH" sz="66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 </a:t>
            </a:r>
            <a:br>
              <a:rPr lang="th-TH" sz="66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</a:br>
            <a:r>
              <a:rPr lang="th-TH" sz="66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ที่ประสบในการให้บริการ</a:t>
            </a:r>
            <a:r>
              <a:rPr lang="en-US" sz="6600" b="1" dirty="0"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?</a:t>
            </a:r>
            <a:endParaRPr lang="th" sz="6600" b="1" dirty="0">
              <a:latin typeface="TH Sarabun New" panose="020B0500040200020003" pitchFamily="34" charset="-34"/>
              <a:ea typeface="Angsana New"/>
              <a:cs typeface="TH Sarabun New" panose="020B0500040200020003" pitchFamily="34" charset="-34"/>
              <a:sym typeface="Angsana New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7</a:t>
            </a:fld>
            <a:endParaRPr lang="th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5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311700" y="-1356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54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Scalability</a:t>
            </a:r>
            <a:r>
              <a:rPr lang="en-US" sz="6000" b="1" dirty="0">
                <a:solidFill>
                  <a:srgbClr val="595959"/>
                </a:solidFill>
                <a:latin typeface="JasmineUPC"/>
                <a:ea typeface="JasmineUPC"/>
                <a:cs typeface="JasmineUPC"/>
                <a:sym typeface="JasmineUPC"/>
              </a:rPr>
              <a:t> Problem</a:t>
            </a:r>
            <a:endParaRPr lang="th" sz="6000" b="1" dirty="0">
              <a:solidFill>
                <a:srgbClr val="595959"/>
              </a:solidFill>
              <a:latin typeface="JasmineUPC"/>
              <a:ea typeface="JasmineUPC"/>
              <a:cs typeface="JasmineUPC"/>
              <a:sym typeface="JasmineUPC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8</a:t>
            </a:fld>
            <a:endParaRPr lang="th" sz="1300">
              <a:solidFill>
                <a:srgbClr val="FFFFFF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4305171" y="3250628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4285657" y="1456950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313178" y="2350139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305171" y="2341847"/>
            <a:ext cx="548700" cy="5487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297650" y="1456958"/>
            <a:ext cx="548700" cy="548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4307164" y="3234036"/>
            <a:ext cx="548700" cy="548700"/>
          </a:xfrm>
          <a:prstGeom prst="ellipse">
            <a:avLst/>
          </a:prstGeom>
          <a:solidFill>
            <a:srgbClr val="7890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4376700" y="1560608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2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4384221" y="2445497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2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4386214" y="3337686"/>
            <a:ext cx="390600" cy="3414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2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th" sz="2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4866500" y="1599156"/>
            <a:ext cx="3128400" cy="2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600"/>
              </a:spcAft>
            </a:pPr>
            <a: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การอ</a:t>
            </a:r>
            <a:r>
              <a:rPr lang="th-TH" sz="2400" b="1" kern="1800" dirty="0" err="1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ัปโห</a:t>
            </a:r>
            <a: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ลดรูปภาพมากกว่า 4 แสนภาพต่อวัน(</a:t>
            </a:r>
            <a:r>
              <a:rPr lang="en-US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Write problem</a:t>
            </a:r>
            <a: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)</a:t>
            </a:r>
            <a:endParaRPr lang="en-US" sz="2400" b="1" kern="1800" dirty="0">
              <a:effectLst/>
              <a:latin typeface="TH Sarabun New" panose="020B0500040200020003" pitchFamily="34" charset="-34"/>
              <a:ea typeface="Cordia New" panose="020B0304020202020204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4893884" y="2571749"/>
            <a:ext cx="3766466" cy="2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600"/>
              </a:spcAft>
            </a:pPr>
            <a: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การเข้าใช้งานเว็บไซต์มากกว่า </a:t>
            </a:r>
            <a:b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</a:br>
            <a: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4พันล้าน</a:t>
            </a:r>
            <a:r>
              <a:rPr lang="en-US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queries</a:t>
            </a:r>
            <a: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(</a:t>
            </a:r>
            <a:r>
              <a:rPr lang="en-US" sz="2400" b="1" kern="1800" dirty="0" err="1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ReadProblem</a:t>
            </a:r>
            <a: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)</a:t>
            </a:r>
            <a:endParaRPr lang="en-US" sz="2400" b="1" kern="1800" dirty="0">
              <a:effectLst/>
              <a:latin typeface="TH Sarabun New" panose="020B0500040200020003" pitchFamily="34" charset="-34"/>
              <a:ea typeface="Cordia New" panose="020B0304020202020204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4885878" y="3256236"/>
            <a:ext cx="3691352" cy="52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600"/>
              </a:spcAft>
            </a:pPr>
            <a: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การค้นหารูปภาพ(</a:t>
            </a:r>
            <a:r>
              <a:rPr lang="en-US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Search problem</a:t>
            </a:r>
            <a:r>
              <a:rPr lang="th-TH" sz="2400" b="1" kern="1800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)</a:t>
            </a:r>
            <a:endParaRPr lang="en-US" sz="2400" b="1" kern="1800" dirty="0">
              <a:effectLst/>
              <a:latin typeface="TH Sarabun New" panose="020B0500040200020003" pitchFamily="34" charset="-34"/>
              <a:ea typeface="Cordia New" panose="020B0304020202020204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00D110D-8FA9-4F2D-A855-6E3261F12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37" y="1178916"/>
            <a:ext cx="2767219" cy="27856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311700" y="1546375"/>
            <a:ext cx="8520600" cy="1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2400"/>
              </a:spcBef>
              <a:spcAft>
                <a:spcPts val="1200"/>
              </a:spcAft>
              <a:tabLst>
                <a:tab pos="2051050" algn="l"/>
                <a:tab pos="2637790" algn="ctr"/>
              </a:tabLst>
            </a:pPr>
            <a:r>
              <a:rPr lang="th-TH" sz="6600" b="1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เทคนิควิธี หรือสถาปัตยกรรม</a:t>
            </a:r>
            <a:br>
              <a:rPr lang="th-TH" sz="6600" b="1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</a:br>
            <a:r>
              <a:rPr lang="th-TH" sz="6600" b="1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ที่ใช้ในการแก้ปัญหา</a:t>
            </a:r>
            <a:r>
              <a:rPr lang="en-US" sz="6600" b="1" dirty="0"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?</a:t>
            </a:r>
            <a:endParaRPr lang="en-US" sz="6600" b="1" dirty="0">
              <a:effectLst/>
              <a:latin typeface="TH Sarabun New" panose="020B0500040200020003" pitchFamily="34" charset="-34"/>
              <a:ea typeface="Cordia New" panose="020B0304020202020204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421384" y="13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th" sz="1300">
                <a:solidFill>
                  <a:srgbClr val="FFFFFF"/>
                </a:solidFill>
              </a:rPr>
              <a:t>9</a:t>
            </a:fld>
            <a:endParaRPr lang="th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739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1356</Words>
  <Application>Microsoft Office PowerPoint</Application>
  <PresentationFormat>นำเสนอทางหน้าจอ (16:9)</PresentationFormat>
  <Paragraphs>153</Paragraphs>
  <Slides>19</Slides>
  <Notes>19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19</vt:i4>
      </vt:variant>
    </vt:vector>
  </HeadingPairs>
  <TitlesOfParts>
    <vt:vector size="30" baseType="lpstr">
      <vt:lpstr>Arial</vt:lpstr>
      <vt:lpstr>Calibri</vt:lpstr>
      <vt:lpstr>Angsana New</vt:lpstr>
      <vt:lpstr>JasmineUPC</vt:lpstr>
      <vt:lpstr>Cordia New</vt:lpstr>
      <vt:lpstr>Dosis</vt:lpstr>
      <vt:lpstr>TH Sarabun New</vt:lpstr>
      <vt:lpstr>AngsanaUPC</vt:lpstr>
      <vt:lpstr>Open Sans</vt:lpstr>
      <vt:lpstr>Simple Light</vt:lpstr>
      <vt:lpstr>Simple Light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Ts Sun</dc:creator>
  <cp:lastModifiedBy>Ts Sun</cp:lastModifiedBy>
  <cp:revision>18</cp:revision>
  <dcterms:modified xsi:type="dcterms:W3CDTF">2017-12-18T22:54:58Z</dcterms:modified>
</cp:coreProperties>
</file>